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sldIdLst>
    <p:sldId id="257" r:id="rId4"/>
    <p:sldId id="258" r:id="rId5"/>
    <p:sldId id="256" r:id="rId6"/>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napToGrid="0">
      <p:cViewPr>
        <p:scale>
          <a:sx n="100" d="100"/>
          <a:sy n="100" d="100"/>
        </p:scale>
        <p:origin x="-1482" y="324"/>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5" Type="http://schemas.openxmlformats.org/officeDocument/2006/relationships/slide" Target="slides/slide2.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0600D54-3883-4C52-8629-D5A28DA7C57B}" type="datetimeFigureOut">
              <a:rPr lang="en-US" smtClean="0"/>
              <a:t>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1F79C3-DFBA-4AD2-8401-368A52155DC5}" type="slidenum">
              <a:rPr lang="en-US" smtClean="0"/>
              <a:t>‹#›</a:t>
            </a:fld>
            <a:endParaRPr lang="en-US"/>
          </a:p>
        </p:txBody>
      </p:sp>
    </p:spTree>
    <p:extLst>
      <p:ext uri="{BB962C8B-B14F-4D97-AF65-F5344CB8AC3E}">
        <p14:creationId xmlns:p14="http://schemas.microsoft.com/office/powerpoint/2010/main" val="15901867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600D54-3883-4C52-8629-D5A28DA7C57B}" type="datetimeFigureOut">
              <a:rPr lang="en-US" smtClean="0"/>
              <a:t>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1F79C3-DFBA-4AD2-8401-368A52155DC5}" type="slidenum">
              <a:rPr lang="en-US" smtClean="0"/>
              <a:t>‹#›</a:t>
            </a:fld>
            <a:endParaRPr lang="en-US"/>
          </a:p>
        </p:txBody>
      </p:sp>
    </p:spTree>
    <p:extLst>
      <p:ext uri="{BB962C8B-B14F-4D97-AF65-F5344CB8AC3E}">
        <p14:creationId xmlns:p14="http://schemas.microsoft.com/office/powerpoint/2010/main" val="3942654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600D54-3883-4C52-8629-D5A28DA7C57B}" type="datetimeFigureOut">
              <a:rPr lang="en-US" smtClean="0"/>
              <a:t>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1F79C3-DFBA-4AD2-8401-368A52155DC5}" type="slidenum">
              <a:rPr lang="en-US" smtClean="0"/>
              <a:t>‹#›</a:t>
            </a:fld>
            <a:endParaRPr lang="en-US"/>
          </a:p>
        </p:txBody>
      </p:sp>
    </p:spTree>
    <p:extLst>
      <p:ext uri="{BB962C8B-B14F-4D97-AF65-F5344CB8AC3E}">
        <p14:creationId xmlns:p14="http://schemas.microsoft.com/office/powerpoint/2010/main" val="25806309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342900" y="2133601"/>
            <a:ext cx="6172200" cy="6034617"/>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342900" y="8475134"/>
            <a:ext cx="1600200" cy="486833"/>
          </a:xfrm>
          <a:prstGeom prst="rect">
            <a:avLst/>
          </a:prstGeom>
        </p:spPr>
        <p:txBody>
          <a:bodyPr/>
          <a:lstStyle/>
          <a:p>
            <a:fld id="{D0600D54-3883-4C52-8629-D5A28DA7C57B}" type="datetimeFigureOut">
              <a:rPr lang="en-US" smtClean="0"/>
              <a:t>12/4/2014</a:t>
            </a:fld>
            <a:endParaRPr lang="en-US"/>
          </a:p>
        </p:txBody>
      </p:sp>
      <p:sp>
        <p:nvSpPr>
          <p:cNvPr id="5" name="Footer Placeholder 4"/>
          <p:cNvSpPr>
            <a:spLocks noGrp="1"/>
          </p:cNvSpPr>
          <p:nvPr>
            <p:ph type="ftr" sz="quarter" idx="11"/>
          </p:nvPr>
        </p:nvSpPr>
        <p:spPr>
          <a:xfrm>
            <a:off x="2343150" y="8475134"/>
            <a:ext cx="2171700" cy="486833"/>
          </a:xfrm>
          <a:prstGeom prst="rect">
            <a:avLst/>
          </a:prstGeom>
        </p:spPr>
        <p:txBody>
          <a:bodyPr/>
          <a:lstStyle/>
          <a:p>
            <a:endParaRPr lang="en-US"/>
          </a:p>
        </p:txBody>
      </p:sp>
      <p:sp>
        <p:nvSpPr>
          <p:cNvPr id="6" name="Slide Number Placeholder 5"/>
          <p:cNvSpPr>
            <a:spLocks noGrp="1"/>
          </p:cNvSpPr>
          <p:nvPr>
            <p:ph type="sldNum" sz="quarter" idx="12"/>
          </p:nvPr>
        </p:nvSpPr>
        <p:spPr>
          <a:xfrm>
            <a:off x="4914900" y="8475134"/>
            <a:ext cx="1600200" cy="486833"/>
          </a:xfrm>
          <a:prstGeom prst="rect">
            <a:avLst/>
          </a:prstGeom>
        </p:spPr>
        <p:txBody>
          <a:bodyPr/>
          <a:lstStyle/>
          <a:p>
            <a:fld id="{7C1F79C3-DFBA-4AD2-8401-368A52155DC5}" type="slidenum">
              <a:rPr lang="en-US" smtClean="0"/>
              <a:t>‹#›</a:t>
            </a:fld>
            <a:endParaRPr lang="en-US"/>
          </a:p>
        </p:txBody>
      </p:sp>
    </p:spTree>
    <p:extLst>
      <p:ext uri="{BB962C8B-B14F-4D97-AF65-F5344CB8AC3E}">
        <p14:creationId xmlns:p14="http://schemas.microsoft.com/office/powerpoint/2010/main" val="6258235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342900" y="8475134"/>
            <a:ext cx="1600200" cy="486833"/>
          </a:xfrm>
          <a:prstGeom prst="rect">
            <a:avLst/>
          </a:prstGeom>
        </p:spPr>
        <p:txBody>
          <a:bodyPr/>
          <a:lstStyle/>
          <a:p>
            <a:fld id="{D0600D54-3883-4C52-8629-D5A28DA7C57B}" type="datetimeFigureOut">
              <a:rPr lang="en-US" smtClean="0"/>
              <a:t>12/4/2014</a:t>
            </a:fld>
            <a:endParaRPr lang="en-US"/>
          </a:p>
        </p:txBody>
      </p:sp>
      <p:sp>
        <p:nvSpPr>
          <p:cNvPr id="5" name="Footer Placeholder 4"/>
          <p:cNvSpPr>
            <a:spLocks noGrp="1"/>
          </p:cNvSpPr>
          <p:nvPr>
            <p:ph type="ftr" sz="quarter" idx="11"/>
          </p:nvPr>
        </p:nvSpPr>
        <p:spPr>
          <a:xfrm>
            <a:off x="2343150" y="8475134"/>
            <a:ext cx="2171700" cy="486833"/>
          </a:xfrm>
          <a:prstGeom prst="rect">
            <a:avLst/>
          </a:prstGeom>
        </p:spPr>
        <p:txBody>
          <a:bodyPr/>
          <a:lstStyle/>
          <a:p>
            <a:endParaRPr lang="en-US"/>
          </a:p>
        </p:txBody>
      </p:sp>
      <p:sp>
        <p:nvSpPr>
          <p:cNvPr id="6" name="Slide Number Placeholder 5"/>
          <p:cNvSpPr>
            <a:spLocks noGrp="1"/>
          </p:cNvSpPr>
          <p:nvPr>
            <p:ph type="sldNum" sz="quarter" idx="12"/>
          </p:nvPr>
        </p:nvSpPr>
        <p:spPr>
          <a:xfrm>
            <a:off x="4914900" y="8475134"/>
            <a:ext cx="1600200" cy="486833"/>
          </a:xfrm>
          <a:prstGeom prst="rect">
            <a:avLst/>
          </a:prstGeom>
        </p:spPr>
        <p:txBody>
          <a:bodyPr/>
          <a:lstStyle/>
          <a:p>
            <a:fld id="{7C1F79C3-DFBA-4AD2-8401-368A52155DC5}" type="slidenum">
              <a:rPr lang="en-US" smtClean="0"/>
              <a:t>‹#›</a:t>
            </a:fld>
            <a:endParaRPr lang="en-US"/>
          </a:p>
        </p:txBody>
      </p:sp>
    </p:spTree>
    <p:extLst>
      <p:ext uri="{BB962C8B-B14F-4D97-AF65-F5344CB8AC3E}">
        <p14:creationId xmlns:p14="http://schemas.microsoft.com/office/powerpoint/2010/main" val="362925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342900" y="8475134"/>
            <a:ext cx="1600200" cy="486833"/>
          </a:xfrm>
          <a:prstGeom prst="rect">
            <a:avLst/>
          </a:prstGeom>
        </p:spPr>
        <p:txBody>
          <a:bodyPr/>
          <a:lstStyle/>
          <a:p>
            <a:fld id="{D0600D54-3883-4C52-8629-D5A28DA7C57B}" type="datetimeFigureOut">
              <a:rPr lang="en-US" smtClean="0"/>
              <a:t>12/4/2014</a:t>
            </a:fld>
            <a:endParaRPr lang="en-US"/>
          </a:p>
        </p:txBody>
      </p:sp>
      <p:sp>
        <p:nvSpPr>
          <p:cNvPr id="6" name="Footer Placeholder 5"/>
          <p:cNvSpPr>
            <a:spLocks noGrp="1"/>
          </p:cNvSpPr>
          <p:nvPr>
            <p:ph type="ftr" sz="quarter" idx="11"/>
          </p:nvPr>
        </p:nvSpPr>
        <p:spPr>
          <a:xfrm>
            <a:off x="2343150" y="8475134"/>
            <a:ext cx="2171700" cy="486833"/>
          </a:xfrm>
          <a:prstGeom prst="rect">
            <a:avLst/>
          </a:prstGeom>
        </p:spPr>
        <p:txBody>
          <a:bodyPr/>
          <a:lstStyle/>
          <a:p>
            <a:endParaRPr lang="en-US"/>
          </a:p>
        </p:txBody>
      </p:sp>
      <p:sp>
        <p:nvSpPr>
          <p:cNvPr id="7" name="Slide Number Placeholder 6"/>
          <p:cNvSpPr>
            <a:spLocks noGrp="1"/>
          </p:cNvSpPr>
          <p:nvPr>
            <p:ph type="sldNum" sz="quarter" idx="12"/>
          </p:nvPr>
        </p:nvSpPr>
        <p:spPr>
          <a:xfrm>
            <a:off x="4914900" y="8475134"/>
            <a:ext cx="1600200" cy="486833"/>
          </a:xfrm>
          <a:prstGeom prst="rect">
            <a:avLst/>
          </a:prstGeom>
        </p:spPr>
        <p:txBody>
          <a:bodyPr/>
          <a:lstStyle/>
          <a:p>
            <a:fld id="{7C1F79C3-DFBA-4AD2-8401-368A52155DC5}" type="slidenum">
              <a:rPr lang="en-US" smtClean="0"/>
              <a:t>‹#›</a:t>
            </a:fld>
            <a:endParaRPr lang="en-US"/>
          </a:p>
        </p:txBody>
      </p:sp>
    </p:spTree>
    <p:extLst>
      <p:ext uri="{BB962C8B-B14F-4D97-AF65-F5344CB8AC3E}">
        <p14:creationId xmlns:p14="http://schemas.microsoft.com/office/powerpoint/2010/main" val="17927323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342900" y="8475134"/>
            <a:ext cx="1600200" cy="486833"/>
          </a:xfrm>
          <a:prstGeom prst="rect">
            <a:avLst/>
          </a:prstGeom>
        </p:spPr>
        <p:txBody>
          <a:bodyPr/>
          <a:lstStyle/>
          <a:p>
            <a:fld id="{D0600D54-3883-4C52-8629-D5A28DA7C57B}" type="datetimeFigureOut">
              <a:rPr lang="en-US" smtClean="0"/>
              <a:t>12/4/2014</a:t>
            </a:fld>
            <a:endParaRPr lang="en-US"/>
          </a:p>
        </p:txBody>
      </p:sp>
      <p:sp>
        <p:nvSpPr>
          <p:cNvPr id="8" name="Footer Placeholder 7"/>
          <p:cNvSpPr>
            <a:spLocks noGrp="1"/>
          </p:cNvSpPr>
          <p:nvPr>
            <p:ph type="ftr" sz="quarter" idx="11"/>
          </p:nvPr>
        </p:nvSpPr>
        <p:spPr>
          <a:xfrm>
            <a:off x="2343150" y="8475134"/>
            <a:ext cx="2171700" cy="486833"/>
          </a:xfrm>
          <a:prstGeom prst="rect">
            <a:avLst/>
          </a:prstGeom>
        </p:spPr>
        <p:txBody>
          <a:bodyPr/>
          <a:lstStyle/>
          <a:p>
            <a:endParaRPr lang="en-US"/>
          </a:p>
        </p:txBody>
      </p:sp>
      <p:sp>
        <p:nvSpPr>
          <p:cNvPr id="9" name="Slide Number Placeholder 8"/>
          <p:cNvSpPr>
            <a:spLocks noGrp="1"/>
          </p:cNvSpPr>
          <p:nvPr>
            <p:ph type="sldNum" sz="quarter" idx="12"/>
          </p:nvPr>
        </p:nvSpPr>
        <p:spPr>
          <a:xfrm>
            <a:off x="4914900" y="8475134"/>
            <a:ext cx="1600200" cy="486833"/>
          </a:xfrm>
          <a:prstGeom prst="rect">
            <a:avLst/>
          </a:prstGeom>
        </p:spPr>
        <p:txBody>
          <a:bodyPr/>
          <a:lstStyle/>
          <a:p>
            <a:fld id="{7C1F79C3-DFBA-4AD2-8401-368A52155DC5}" type="slidenum">
              <a:rPr lang="en-US" smtClean="0"/>
              <a:t>‹#›</a:t>
            </a:fld>
            <a:endParaRPr lang="en-US"/>
          </a:p>
        </p:txBody>
      </p:sp>
    </p:spTree>
    <p:extLst>
      <p:ext uri="{BB962C8B-B14F-4D97-AF65-F5344CB8AC3E}">
        <p14:creationId xmlns:p14="http://schemas.microsoft.com/office/powerpoint/2010/main" val="3838552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342900" y="8475134"/>
            <a:ext cx="1600200" cy="486833"/>
          </a:xfrm>
          <a:prstGeom prst="rect">
            <a:avLst/>
          </a:prstGeom>
        </p:spPr>
        <p:txBody>
          <a:bodyPr/>
          <a:lstStyle/>
          <a:p>
            <a:fld id="{D0600D54-3883-4C52-8629-D5A28DA7C57B}" type="datetimeFigureOut">
              <a:rPr lang="en-US" smtClean="0"/>
              <a:t>12/4/2014</a:t>
            </a:fld>
            <a:endParaRPr lang="en-US"/>
          </a:p>
        </p:txBody>
      </p:sp>
      <p:sp>
        <p:nvSpPr>
          <p:cNvPr id="4" name="Footer Placeholder 3"/>
          <p:cNvSpPr>
            <a:spLocks noGrp="1"/>
          </p:cNvSpPr>
          <p:nvPr>
            <p:ph type="ftr" sz="quarter" idx="11"/>
          </p:nvPr>
        </p:nvSpPr>
        <p:spPr>
          <a:xfrm>
            <a:off x="2343150" y="8475134"/>
            <a:ext cx="2171700" cy="486833"/>
          </a:xfrm>
          <a:prstGeom prst="rect">
            <a:avLst/>
          </a:prstGeom>
        </p:spPr>
        <p:txBody>
          <a:bodyPr/>
          <a:lstStyle/>
          <a:p>
            <a:endParaRPr lang="en-US"/>
          </a:p>
        </p:txBody>
      </p:sp>
      <p:sp>
        <p:nvSpPr>
          <p:cNvPr id="5" name="Slide Number Placeholder 4"/>
          <p:cNvSpPr>
            <a:spLocks noGrp="1"/>
          </p:cNvSpPr>
          <p:nvPr>
            <p:ph type="sldNum" sz="quarter" idx="12"/>
          </p:nvPr>
        </p:nvSpPr>
        <p:spPr>
          <a:xfrm>
            <a:off x="4914900" y="8475134"/>
            <a:ext cx="1600200" cy="486833"/>
          </a:xfrm>
          <a:prstGeom prst="rect">
            <a:avLst/>
          </a:prstGeom>
        </p:spPr>
        <p:txBody>
          <a:bodyPr/>
          <a:lstStyle/>
          <a:p>
            <a:fld id="{7C1F79C3-DFBA-4AD2-8401-368A52155DC5}" type="slidenum">
              <a:rPr lang="en-US" smtClean="0"/>
              <a:t>‹#›</a:t>
            </a:fld>
            <a:endParaRPr lang="en-US"/>
          </a:p>
        </p:txBody>
      </p:sp>
    </p:spTree>
    <p:extLst>
      <p:ext uri="{BB962C8B-B14F-4D97-AF65-F5344CB8AC3E}">
        <p14:creationId xmlns:p14="http://schemas.microsoft.com/office/powerpoint/2010/main" val="11990151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342900" y="8475134"/>
            <a:ext cx="1600200" cy="486833"/>
          </a:xfrm>
          <a:prstGeom prst="rect">
            <a:avLst/>
          </a:prstGeom>
        </p:spPr>
        <p:txBody>
          <a:bodyPr/>
          <a:lstStyle/>
          <a:p>
            <a:fld id="{D0600D54-3883-4C52-8629-D5A28DA7C57B}" type="datetimeFigureOut">
              <a:rPr lang="en-US" smtClean="0"/>
              <a:t>12/4/2014</a:t>
            </a:fld>
            <a:endParaRPr lang="en-US"/>
          </a:p>
        </p:txBody>
      </p:sp>
      <p:sp>
        <p:nvSpPr>
          <p:cNvPr id="3" name="Footer Placeholder 2"/>
          <p:cNvSpPr>
            <a:spLocks noGrp="1"/>
          </p:cNvSpPr>
          <p:nvPr>
            <p:ph type="ftr" sz="quarter" idx="11"/>
          </p:nvPr>
        </p:nvSpPr>
        <p:spPr>
          <a:xfrm>
            <a:off x="2343150" y="8475134"/>
            <a:ext cx="2171700" cy="486833"/>
          </a:xfrm>
          <a:prstGeom prst="rect">
            <a:avLst/>
          </a:prstGeom>
        </p:spPr>
        <p:txBody>
          <a:bodyPr/>
          <a:lstStyle/>
          <a:p>
            <a:endParaRPr lang="en-US"/>
          </a:p>
        </p:txBody>
      </p:sp>
      <p:sp>
        <p:nvSpPr>
          <p:cNvPr id="4" name="Slide Number Placeholder 3"/>
          <p:cNvSpPr>
            <a:spLocks noGrp="1"/>
          </p:cNvSpPr>
          <p:nvPr>
            <p:ph type="sldNum" sz="quarter" idx="12"/>
          </p:nvPr>
        </p:nvSpPr>
        <p:spPr>
          <a:xfrm>
            <a:off x="4914900" y="8475134"/>
            <a:ext cx="1600200" cy="486833"/>
          </a:xfrm>
          <a:prstGeom prst="rect">
            <a:avLst/>
          </a:prstGeom>
        </p:spPr>
        <p:txBody>
          <a:bodyPr/>
          <a:lstStyle/>
          <a:p>
            <a:fld id="{7C1F79C3-DFBA-4AD2-8401-368A52155DC5}" type="slidenum">
              <a:rPr lang="en-US" smtClean="0"/>
              <a:t>‹#›</a:t>
            </a:fld>
            <a:endParaRPr lang="en-US"/>
          </a:p>
        </p:txBody>
      </p:sp>
    </p:spTree>
    <p:extLst>
      <p:ext uri="{BB962C8B-B14F-4D97-AF65-F5344CB8AC3E}">
        <p14:creationId xmlns:p14="http://schemas.microsoft.com/office/powerpoint/2010/main" val="14129292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2900" y="8475134"/>
            <a:ext cx="1600200" cy="486833"/>
          </a:xfrm>
          <a:prstGeom prst="rect">
            <a:avLst/>
          </a:prstGeom>
        </p:spPr>
        <p:txBody>
          <a:bodyPr/>
          <a:lstStyle/>
          <a:p>
            <a:fld id="{D0600D54-3883-4C52-8629-D5A28DA7C57B}" type="datetimeFigureOut">
              <a:rPr lang="en-US" smtClean="0"/>
              <a:t>12/4/2014</a:t>
            </a:fld>
            <a:endParaRPr lang="en-US"/>
          </a:p>
        </p:txBody>
      </p:sp>
      <p:sp>
        <p:nvSpPr>
          <p:cNvPr id="6" name="Footer Placeholder 5"/>
          <p:cNvSpPr>
            <a:spLocks noGrp="1"/>
          </p:cNvSpPr>
          <p:nvPr>
            <p:ph type="ftr" sz="quarter" idx="11"/>
          </p:nvPr>
        </p:nvSpPr>
        <p:spPr>
          <a:xfrm>
            <a:off x="2343150" y="8475134"/>
            <a:ext cx="2171700" cy="486833"/>
          </a:xfrm>
          <a:prstGeom prst="rect">
            <a:avLst/>
          </a:prstGeom>
        </p:spPr>
        <p:txBody>
          <a:bodyPr/>
          <a:lstStyle/>
          <a:p>
            <a:endParaRPr lang="en-US"/>
          </a:p>
        </p:txBody>
      </p:sp>
      <p:sp>
        <p:nvSpPr>
          <p:cNvPr id="7" name="Slide Number Placeholder 6"/>
          <p:cNvSpPr>
            <a:spLocks noGrp="1"/>
          </p:cNvSpPr>
          <p:nvPr>
            <p:ph type="sldNum" sz="quarter" idx="12"/>
          </p:nvPr>
        </p:nvSpPr>
        <p:spPr>
          <a:xfrm>
            <a:off x="4914900" y="8475134"/>
            <a:ext cx="1600200" cy="486833"/>
          </a:xfrm>
          <a:prstGeom prst="rect">
            <a:avLst/>
          </a:prstGeom>
        </p:spPr>
        <p:txBody>
          <a:bodyPr/>
          <a:lstStyle/>
          <a:p>
            <a:fld id="{7C1F79C3-DFBA-4AD2-8401-368A52155DC5}" type="slidenum">
              <a:rPr lang="en-US" smtClean="0"/>
              <a:t>‹#›</a:t>
            </a:fld>
            <a:endParaRPr lang="en-US"/>
          </a:p>
        </p:txBody>
      </p:sp>
    </p:spTree>
    <p:extLst>
      <p:ext uri="{BB962C8B-B14F-4D97-AF65-F5344CB8AC3E}">
        <p14:creationId xmlns:p14="http://schemas.microsoft.com/office/powerpoint/2010/main" val="41504994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2900" y="8475134"/>
            <a:ext cx="1600200" cy="486833"/>
          </a:xfrm>
          <a:prstGeom prst="rect">
            <a:avLst/>
          </a:prstGeom>
        </p:spPr>
        <p:txBody>
          <a:bodyPr/>
          <a:lstStyle/>
          <a:p>
            <a:fld id="{D0600D54-3883-4C52-8629-D5A28DA7C57B}" type="datetimeFigureOut">
              <a:rPr lang="en-US" smtClean="0"/>
              <a:t>12/4/2014</a:t>
            </a:fld>
            <a:endParaRPr lang="en-US"/>
          </a:p>
        </p:txBody>
      </p:sp>
      <p:sp>
        <p:nvSpPr>
          <p:cNvPr id="6" name="Footer Placeholder 5"/>
          <p:cNvSpPr>
            <a:spLocks noGrp="1"/>
          </p:cNvSpPr>
          <p:nvPr>
            <p:ph type="ftr" sz="quarter" idx="11"/>
          </p:nvPr>
        </p:nvSpPr>
        <p:spPr>
          <a:xfrm>
            <a:off x="2343150" y="8475134"/>
            <a:ext cx="2171700" cy="486833"/>
          </a:xfrm>
          <a:prstGeom prst="rect">
            <a:avLst/>
          </a:prstGeom>
        </p:spPr>
        <p:txBody>
          <a:bodyPr/>
          <a:lstStyle/>
          <a:p>
            <a:endParaRPr lang="en-US"/>
          </a:p>
        </p:txBody>
      </p:sp>
      <p:sp>
        <p:nvSpPr>
          <p:cNvPr id="7" name="Slide Number Placeholder 6"/>
          <p:cNvSpPr>
            <a:spLocks noGrp="1"/>
          </p:cNvSpPr>
          <p:nvPr>
            <p:ph type="sldNum" sz="quarter" idx="12"/>
          </p:nvPr>
        </p:nvSpPr>
        <p:spPr>
          <a:xfrm>
            <a:off x="4914900" y="8475134"/>
            <a:ext cx="1600200" cy="486833"/>
          </a:xfrm>
          <a:prstGeom prst="rect">
            <a:avLst/>
          </a:prstGeom>
        </p:spPr>
        <p:txBody>
          <a:bodyPr/>
          <a:lstStyle/>
          <a:p>
            <a:fld id="{7C1F79C3-DFBA-4AD2-8401-368A52155DC5}" type="slidenum">
              <a:rPr lang="en-US" smtClean="0"/>
              <a:t>‹#›</a:t>
            </a:fld>
            <a:endParaRPr lang="en-US"/>
          </a:p>
        </p:txBody>
      </p:sp>
    </p:spTree>
    <p:extLst>
      <p:ext uri="{BB962C8B-B14F-4D97-AF65-F5344CB8AC3E}">
        <p14:creationId xmlns:p14="http://schemas.microsoft.com/office/powerpoint/2010/main" val="148524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600D54-3883-4C52-8629-D5A28DA7C57B}" type="datetimeFigureOut">
              <a:rPr lang="en-US" smtClean="0"/>
              <a:t>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1F79C3-DFBA-4AD2-8401-368A52155DC5}" type="slidenum">
              <a:rPr lang="en-US" smtClean="0"/>
              <a:t>‹#›</a:t>
            </a:fld>
            <a:endParaRPr lang="en-US"/>
          </a:p>
        </p:txBody>
      </p:sp>
    </p:spTree>
    <p:extLst>
      <p:ext uri="{BB962C8B-B14F-4D97-AF65-F5344CB8AC3E}">
        <p14:creationId xmlns:p14="http://schemas.microsoft.com/office/powerpoint/2010/main" val="6258235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2133601"/>
            <a:ext cx="6172200" cy="6034617"/>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342900" y="8475134"/>
            <a:ext cx="1600200" cy="486833"/>
          </a:xfrm>
          <a:prstGeom prst="rect">
            <a:avLst/>
          </a:prstGeom>
        </p:spPr>
        <p:txBody>
          <a:bodyPr/>
          <a:lstStyle/>
          <a:p>
            <a:fld id="{D0600D54-3883-4C52-8629-D5A28DA7C57B}" type="datetimeFigureOut">
              <a:rPr lang="en-US" smtClean="0"/>
              <a:t>12/4/2014</a:t>
            </a:fld>
            <a:endParaRPr lang="en-US"/>
          </a:p>
        </p:txBody>
      </p:sp>
      <p:sp>
        <p:nvSpPr>
          <p:cNvPr id="5" name="Footer Placeholder 4"/>
          <p:cNvSpPr>
            <a:spLocks noGrp="1"/>
          </p:cNvSpPr>
          <p:nvPr>
            <p:ph type="ftr" sz="quarter" idx="11"/>
          </p:nvPr>
        </p:nvSpPr>
        <p:spPr>
          <a:xfrm>
            <a:off x="2343150" y="8475134"/>
            <a:ext cx="2171700" cy="486833"/>
          </a:xfrm>
          <a:prstGeom prst="rect">
            <a:avLst/>
          </a:prstGeom>
        </p:spPr>
        <p:txBody>
          <a:bodyPr/>
          <a:lstStyle/>
          <a:p>
            <a:endParaRPr lang="en-US"/>
          </a:p>
        </p:txBody>
      </p:sp>
      <p:sp>
        <p:nvSpPr>
          <p:cNvPr id="6" name="Slide Number Placeholder 5"/>
          <p:cNvSpPr>
            <a:spLocks noGrp="1"/>
          </p:cNvSpPr>
          <p:nvPr>
            <p:ph type="sldNum" sz="quarter" idx="12"/>
          </p:nvPr>
        </p:nvSpPr>
        <p:spPr>
          <a:xfrm>
            <a:off x="4914900" y="8475134"/>
            <a:ext cx="1600200" cy="486833"/>
          </a:xfrm>
          <a:prstGeom prst="rect">
            <a:avLst/>
          </a:prstGeom>
        </p:spPr>
        <p:txBody>
          <a:bodyPr/>
          <a:lstStyle/>
          <a:p>
            <a:fld id="{7C1F79C3-DFBA-4AD2-8401-368A52155DC5}" type="slidenum">
              <a:rPr lang="en-US" smtClean="0"/>
              <a:t>‹#›</a:t>
            </a:fld>
            <a:endParaRPr lang="en-US"/>
          </a:p>
        </p:txBody>
      </p:sp>
    </p:spTree>
    <p:extLst>
      <p:ext uri="{BB962C8B-B14F-4D97-AF65-F5344CB8AC3E}">
        <p14:creationId xmlns:p14="http://schemas.microsoft.com/office/powerpoint/2010/main" val="3942654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342900" y="8475134"/>
            <a:ext cx="1600200" cy="486833"/>
          </a:xfrm>
          <a:prstGeom prst="rect">
            <a:avLst/>
          </a:prstGeom>
        </p:spPr>
        <p:txBody>
          <a:bodyPr/>
          <a:lstStyle/>
          <a:p>
            <a:fld id="{D0600D54-3883-4C52-8629-D5A28DA7C57B}" type="datetimeFigureOut">
              <a:rPr lang="en-US" smtClean="0"/>
              <a:t>12/4/2014</a:t>
            </a:fld>
            <a:endParaRPr lang="en-US"/>
          </a:p>
        </p:txBody>
      </p:sp>
      <p:sp>
        <p:nvSpPr>
          <p:cNvPr id="5" name="Footer Placeholder 4"/>
          <p:cNvSpPr>
            <a:spLocks noGrp="1"/>
          </p:cNvSpPr>
          <p:nvPr>
            <p:ph type="ftr" sz="quarter" idx="11"/>
          </p:nvPr>
        </p:nvSpPr>
        <p:spPr>
          <a:xfrm>
            <a:off x="2343150" y="8475134"/>
            <a:ext cx="2171700" cy="486833"/>
          </a:xfrm>
          <a:prstGeom prst="rect">
            <a:avLst/>
          </a:prstGeom>
        </p:spPr>
        <p:txBody>
          <a:bodyPr/>
          <a:lstStyle/>
          <a:p>
            <a:endParaRPr lang="en-US"/>
          </a:p>
        </p:txBody>
      </p:sp>
      <p:sp>
        <p:nvSpPr>
          <p:cNvPr id="6" name="Slide Number Placeholder 5"/>
          <p:cNvSpPr>
            <a:spLocks noGrp="1"/>
          </p:cNvSpPr>
          <p:nvPr>
            <p:ph type="sldNum" sz="quarter" idx="12"/>
          </p:nvPr>
        </p:nvSpPr>
        <p:spPr>
          <a:xfrm>
            <a:off x="4914900" y="8475134"/>
            <a:ext cx="1600200" cy="486833"/>
          </a:xfrm>
          <a:prstGeom prst="rect">
            <a:avLst/>
          </a:prstGeom>
        </p:spPr>
        <p:txBody>
          <a:bodyPr/>
          <a:lstStyle/>
          <a:p>
            <a:fld id="{7C1F79C3-DFBA-4AD2-8401-368A52155DC5}" type="slidenum">
              <a:rPr lang="en-US" smtClean="0"/>
              <a:t>‹#›</a:t>
            </a:fld>
            <a:endParaRPr lang="en-US"/>
          </a:p>
        </p:txBody>
      </p:sp>
    </p:spTree>
    <p:extLst>
      <p:ext uri="{BB962C8B-B14F-4D97-AF65-F5344CB8AC3E}">
        <p14:creationId xmlns:p14="http://schemas.microsoft.com/office/powerpoint/2010/main" val="25806309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342900" y="2133601"/>
            <a:ext cx="6172200" cy="6034617"/>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342900" y="8475134"/>
            <a:ext cx="1600200" cy="486833"/>
          </a:xfrm>
          <a:prstGeom prst="rect">
            <a:avLst/>
          </a:prstGeom>
        </p:spPr>
        <p:txBody>
          <a:bodyPr/>
          <a:lstStyle/>
          <a:p>
            <a:fld id="{D0600D54-3883-4C52-8629-D5A28DA7C57B}" type="datetimeFigureOut">
              <a:rPr lang="en-US" smtClean="0"/>
              <a:t>12/4/2014</a:t>
            </a:fld>
            <a:endParaRPr lang="en-US"/>
          </a:p>
        </p:txBody>
      </p:sp>
      <p:sp>
        <p:nvSpPr>
          <p:cNvPr id="5" name="Footer Placeholder 4"/>
          <p:cNvSpPr>
            <a:spLocks noGrp="1"/>
          </p:cNvSpPr>
          <p:nvPr>
            <p:ph type="ftr" sz="quarter" idx="11"/>
          </p:nvPr>
        </p:nvSpPr>
        <p:spPr>
          <a:xfrm>
            <a:off x="2343150" y="8475134"/>
            <a:ext cx="2171700" cy="486833"/>
          </a:xfrm>
          <a:prstGeom prst="rect">
            <a:avLst/>
          </a:prstGeom>
        </p:spPr>
        <p:txBody>
          <a:bodyPr/>
          <a:lstStyle/>
          <a:p>
            <a:endParaRPr lang="en-US"/>
          </a:p>
        </p:txBody>
      </p:sp>
      <p:sp>
        <p:nvSpPr>
          <p:cNvPr id="6" name="Slide Number Placeholder 5"/>
          <p:cNvSpPr>
            <a:spLocks noGrp="1"/>
          </p:cNvSpPr>
          <p:nvPr>
            <p:ph type="sldNum" sz="quarter" idx="12"/>
          </p:nvPr>
        </p:nvSpPr>
        <p:spPr>
          <a:xfrm>
            <a:off x="4914900" y="8475134"/>
            <a:ext cx="1600200" cy="486833"/>
          </a:xfrm>
          <a:prstGeom prst="rect">
            <a:avLst/>
          </a:prstGeom>
        </p:spPr>
        <p:txBody>
          <a:bodyPr/>
          <a:lstStyle/>
          <a:p>
            <a:fld id="{7C1F79C3-DFBA-4AD2-8401-368A52155DC5}" type="slidenum">
              <a:rPr lang="en-US" smtClean="0"/>
              <a:t>‹#›</a:t>
            </a:fld>
            <a:endParaRPr lang="en-US"/>
          </a:p>
        </p:txBody>
      </p:sp>
    </p:spTree>
    <p:extLst>
      <p:ext uri="{BB962C8B-B14F-4D97-AF65-F5344CB8AC3E}">
        <p14:creationId xmlns:p14="http://schemas.microsoft.com/office/powerpoint/2010/main" val="62582350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342900" y="8475134"/>
            <a:ext cx="1600200" cy="486833"/>
          </a:xfrm>
          <a:prstGeom prst="rect">
            <a:avLst/>
          </a:prstGeom>
        </p:spPr>
        <p:txBody>
          <a:bodyPr/>
          <a:lstStyle/>
          <a:p>
            <a:fld id="{D0600D54-3883-4C52-8629-D5A28DA7C57B}" type="datetimeFigureOut">
              <a:rPr lang="en-US" smtClean="0"/>
              <a:t>12/4/2014</a:t>
            </a:fld>
            <a:endParaRPr lang="en-US"/>
          </a:p>
        </p:txBody>
      </p:sp>
      <p:sp>
        <p:nvSpPr>
          <p:cNvPr id="5" name="Footer Placeholder 4"/>
          <p:cNvSpPr>
            <a:spLocks noGrp="1"/>
          </p:cNvSpPr>
          <p:nvPr>
            <p:ph type="ftr" sz="quarter" idx="11"/>
          </p:nvPr>
        </p:nvSpPr>
        <p:spPr>
          <a:xfrm>
            <a:off x="2343150" y="8475134"/>
            <a:ext cx="2171700" cy="486833"/>
          </a:xfrm>
          <a:prstGeom prst="rect">
            <a:avLst/>
          </a:prstGeom>
        </p:spPr>
        <p:txBody>
          <a:bodyPr/>
          <a:lstStyle/>
          <a:p>
            <a:endParaRPr lang="en-US"/>
          </a:p>
        </p:txBody>
      </p:sp>
      <p:sp>
        <p:nvSpPr>
          <p:cNvPr id="6" name="Slide Number Placeholder 5"/>
          <p:cNvSpPr>
            <a:spLocks noGrp="1"/>
          </p:cNvSpPr>
          <p:nvPr>
            <p:ph type="sldNum" sz="quarter" idx="12"/>
          </p:nvPr>
        </p:nvSpPr>
        <p:spPr>
          <a:xfrm>
            <a:off x="4914900" y="8475134"/>
            <a:ext cx="1600200" cy="486833"/>
          </a:xfrm>
          <a:prstGeom prst="rect">
            <a:avLst/>
          </a:prstGeom>
        </p:spPr>
        <p:txBody>
          <a:bodyPr/>
          <a:lstStyle/>
          <a:p>
            <a:fld id="{7C1F79C3-DFBA-4AD2-8401-368A52155DC5}" type="slidenum">
              <a:rPr lang="en-US" smtClean="0"/>
              <a:t>‹#›</a:t>
            </a:fld>
            <a:endParaRPr lang="en-US"/>
          </a:p>
        </p:txBody>
      </p:sp>
    </p:spTree>
    <p:extLst>
      <p:ext uri="{BB962C8B-B14F-4D97-AF65-F5344CB8AC3E}">
        <p14:creationId xmlns:p14="http://schemas.microsoft.com/office/powerpoint/2010/main" val="3629254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342900" y="8475134"/>
            <a:ext cx="1600200" cy="486833"/>
          </a:xfrm>
          <a:prstGeom prst="rect">
            <a:avLst/>
          </a:prstGeom>
        </p:spPr>
        <p:txBody>
          <a:bodyPr/>
          <a:lstStyle/>
          <a:p>
            <a:fld id="{D0600D54-3883-4C52-8629-D5A28DA7C57B}" type="datetimeFigureOut">
              <a:rPr lang="en-US" smtClean="0"/>
              <a:t>12/4/2014</a:t>
            </a:fld>
            <a:endParaRPr lang="en-US"/>
          </a:p>
        </p:txBody>
      </p:sp>
      <p:sp>
        <p:nvSpPr>
          <p:cNvPr id="6" name="Footer Placeholder 5"/>
          <p:cNvSpPr>
            <a:spLocks noGrp="1"/>
          </p:cNvSpPr>
          <p:nvPr>
            <p:ph type="ftr" sz="quarter" idx="11"/>
          </p:nvPr>
        </p:nvSpPr>
        <p:spPr>
          <a:xfrm>
            <a:off x="2343150" y="8475134"/>
            <a:ext cx="2171700" cy="486833"/>
          </a:xfrm>
          <a:prstGeom prst="rect">
            <a:avLst/>
          </a:prstGeom>
        </p:spPr>
        <p:txBody>
          <a:bodyPr/>
          <a:lstStyle/>
          <a:p>
            <a:endParaRPr lang="en-US"/>
          </a:p>
        </p:txBody>
      </p:sp>
      <p:sp>
        <p:nvSpPr>
          <p:cNvPr id="7" name="Slide Number Placeholder 6"/>
          <p:cNvSpPr>
            <a:spLocks noGrp="1"/>
          </p:cNvSpPr>
          <p:nvPr>
            <p:ph type="sldNum" sz="quarter" idx="12"/>
          </p:nvPr>
        </p:nvSpPr>
        <p:spPr>
          <a:xfrm>
            <a:off x="4914900" y="8475134"/>
            <a:ext cx="1600200" cy="486833"/>
          </a:xfrm>
          <a:prstGeom prst="rect">
            <a:avLst/>
          </a:prstGeom>
        </p:spPr>
        <p:txBody>
          <a:bodyPr/>
          <a:lstStyle/>
          <a:p>
            <a:fld id="{7C1F79C3-DFBA-4AD2-8401-368A52155DC5}" type="slidenum">
              <a:rPr lang="en-US" smtClean="0"/>
              <a:t>‹#›</a:t>
            </a:fld>
            <a:endParaRPr lang="en-US"/>
          </a:p>
        </p:txBody>
      </p:sp>
    </p:spTree>
    <p:extLst>
      <p:ext uri="{BB962C8B-B14F-4D97-AF65-F5344CB8AC3E}">
        <p14:creationId xmlns:p14="http://schemas.microsoft.com/office/powerpoint/2010/main" val="179273232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342900" y="8475134"/>
            <a:ext cx="1600200" cy="486833"/>
          </a:xfrm>
          <a:prstGeom prst="rect">
            <a:avLst/>
          </a:prstGeom>
        </p:spPr>
        <p:txBody>
          <a:bodyPr/>
          <a:lstStyle/>
          <a:p>
            <a:fld id="{D0600D54-3883-4C52-8629-D5A28DA7C57B}" type="datetimeFigureOut">
              <a:rPr lang="en-US" smtClean="0"/>
              <a:t>12/4/2014</a:t>
            </a:fld>
            <a:endParaRPr lang="en-US"/>
          </a:p>
        </p:txBody>
      </p:sp>
      <p:sp>
        <p:nvSpPr>
          <p:cNvPr id="8" name="Footer Placeholder 7"/>
          <p:cNvSpPr>
            <a:spLocks noGrp="1"/>
          </p:cNvSpPr>
          <p:nvPr>
            <p:ph type="ftr" sz="quarter" idx="11"/>
          </p:nvPr>
        </p:nvSpPr>
        <p:spPr>
          <a:xfrm>
            <a:off x="2343150" y="8475134"/>
            <a:ext cx="2171700" cy="486833"/>
          </a:xfrm>
          <a:prstGeom prst="rect">
            <a:avLst/>
          </a:prstGeom>
        </p:spPr>
        <p:txBody>
          <a:bodyPr/>
          <a:lstStyle/>
          <a:p>
            <a:endParaRPr lang="en-US"/>
          </a:p>
        </p:txBody>
      </p:sp>
      <p:sp>
        <p:nvSpPr>
          <p:cNvPr id="9" name="Slide Number Placeholder 8"/>
          <p:cNvSpPr>
            <a:spLocks noGrp="1"/>
          </p:cNvSpPr>
          <p:nvPr>
            <p:ph type="sldNum" sz="quarter" idx="12"/>
          </p:nvPr>
        </p:nvSpPr>
        <p:spPr>
          <a:xfrm>
            <a:off x="4914900" y="8475134"/>
            <a:ext cx="1600200" cy="486833"/>
          </a:xfrm>
          <a:prstGeom prst="rect">
            <a:avLst/>
          </a:prstGeom>
        </p:spPr>
        <p:txBody>
          <a:bodyPr/>
          <a:lstStyle/>
          <a:p>
            <a:fld id="{7C1F79C3-DFBA-4AD2-8401-368A52155DC5}" type="slidenum">
              <a:rPr lang="en-US" smtClean="0"/>
              <a:t>‹#›</a:t>
            </a:fld>
            <a:endParaRPr lang="en-US"/>
          </a:p>
        </p:txBody>
      </p:sp>
    </p:spTree>
    <p:extLst>
      <p:ext uri="{BB962C8B-B14F-4D97-AF65-F5344CB8AC3E}">
        <p14:creationId xmlns:p14="http://schemas.microsoft.com/office/powerpoint/2010/main" val="38385526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342900" y="8475134"/>
            <a:ext cx="1600200" cy="486833"/>
          </a:xfrm>
          <a:prstGeom prst="rect">
            <a:avLst/>
          </a:prstGeom>
        </p:spPr>
        <p:txBody>
          <a:bodyPr/>
          <a:lstStyle/>
          <a:p>
            <a:fld id="{D0600D54-3883-4C52-8629-D5A28DA7C57B}" type="datetimeFigureOut">
              <a:rPr lang="en-US" smtClean="0"/>
              <a:t>12/4/2014</a:t>
            </a:fld>
            <a:endParaRPr lang="en-US"/>
          </a:p>
        </p:txBody>
      </p:sp>
      <p:sp>
        <p:nvSpPr>
          <p:cNvPr id="4" name="Footer Placeholder 3"/>
          <p:cNvSpPr>
            <a:spLocks noGrp="1"/>
          </p:cNvSpPr>
          <p:nvPr>
            <p:ph type="ftr" sz="quarter" idx="11"/>
          </p:nvPr>
        </p:nvSpPr>
        <p:spPr>
          <a:xfrm>
            <a:off x="2343150" y="8475134"/>
            <a:ext cx="2171700" cy="486833"/>
          </a:xfrm>
          <a:prstGeom prst="rect">
            <a:avLst/>
          </a:prstGeom>
        </p:spPr>
        <p:txBody>
          <a:bodyPr/>
          <a:lstStyle/>
          <a:p>
            <a:endParaRPr lang="en-US"/>
          </a:p>
        </p:txBody>
      </p:sp>
      <p:sp>
        <p:nvSpPr>
          <p:cNvPr id="5" name="Slide Number Placeholder 4"/>
          <p:cNvSpPr>
            <a:spLocks noGrp="1"/>
          </p:cNvSpPr>
          <p:nvPr>
            <p:ph type="sldNum" sz="quarter" idx="12"/>
          </p:nvPr>
        </p:nvSpPr>
        <p:spPr>
          <a:xfrm>
            <a:off x="4914900" y="8475134"/>
            <a:ext cx="1600200" cy="486833"/>
          </a:xfrm>
          <a:prstGeom prst="rect">
            <a:avLst/>
          </a:prstGeom>
        </p:spPr>
        <p:txBody>
          <a:bodyPr/>
          <a:lstStyle/>
          <a:p>
            <a:fld id="{7C1F79C3-DFBA-4AD2-8401-368A52155DC5}" type="slidenum">
              <a:rPr lang="en-US" smtClean="0"/>
              <a:t>‹#›</a:t>
            </a:fld>
            <a:endParaRPr lang="en-US"/>
          </a:p>
        </p:txBody>
      </p:sp>
    </p:spTree>
    <p:extLst>
      <p:ext uri="{BB962C8B-B14F-4D97-AF65-F5344CB8AC3E}">
        <p14:creationId xmlns:p14="http://schemas.microsoft.com/office/powerpoint/2010/main" val="119901518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342900" y="8475134"/>
            <a:ext cx="1600200" cy="486833"/>
          </a:xfrm>
          <a:prstGeom prst="rect">
            <a:avLst/>
          </a:prstGeom>
        </p:spPr>
        <p:txBody>
          <a:bodyPr/>
          <a:lstStyle/>
          <a:p>
            <a:fld id="{D0600D54-3883-4C52-8629-D5A28DA7C57B}" type="datetimeFigureOut">
              <a:rPr lang="en-US" smtClean="0"/>
              <a:t>12/4/2014</a:t>
            </a:fld>
            <a:endParaRPr lang="en-US"/>
          </a:p>
        </p:txBody>
      </p:sp>
      <p:sp>
        <p:nvSpPr>
          <p:cNvPr id="3" name="Footer Placeholder 2"/>
          <p:cNvSpPr>
            <a:spLocks noGrp="1"/>
          </p:cNvSpPr>
          <p:nvPr>
            <p:ph type="ftr" sz="quarter" idx="11"/>
          </p:nvPr>
        </p:nvSpPr>
        <p:spPr>
          <a:xfrm>
            <a:off x="2343150" y="8475134"/>
            <a:ext cx="2171700" cy="486833"/>
          </a:xfrm>
          <a:prstGeom prst="rect">
            <a:avLst/>
          </a:prstGeom>
        </p:spPr>
        <p:txBody>
          <a:bodyPr/>
          <a:lstStyle/>
          <a:p>
            <a:endParaRPr lang="en-US"/>
          </a:p>
        </p:txBody>
      </p:sp>
      <p:sp>
        <p:nvSpPr>
          <p:cNvPr id="4" name="Slide Number Placeholder 3"/>
          <p:cNvSpPr>
            <a:spLocks noGrp="1"/>
          </p:cNvSpPr>
          <p:nvPr>
            <p:ph type="sldNum" sz="quarter" idx="12"/>
          </p:nvPr>
        </p:nvSpPr>
        <p:spPr>
          <a:xfrm>
            <a:off x="4914900" y="8475134"/>
            <a:ext cx="1600200" cy="486833"/>
          </a:xfrm>
          <a:prstGeom prst="rect">
            <a:avLst/>
          </a:prstGeom>
        </p:spPr>
        <p:txBody>
          <a:bodyPr/>
          <a:lstStyle/>
          <a:p>
            <a:fld id="{7C1F79C3-DFBA-4AD2-8401-368A52155DC5}" type="slidenum">
              <a:rPr lang="en-US" smtClean="0"/>
              <a:t>‹#›</a:t>
            </a:fld>
            <a:endParaRPr lang="en-US"/>
          </a:p>
        </p:txBody>
      </p:sp>
    </p:spTree>
    <p:extLst>
      <p:ext uri="{BB962C8B-B14F-4D97-AF65-F5344CB8AC3E}">
        <p14:creationId xmlns:p14="http://schemas.microsoft.com/office/powerpoint/2010/main" val="141292924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2900" y="8475134"/>
            <a:ext cx="1600200" cy="486833"/>
          </a:xfrm>
          <a:prstGeom prst="rect">
            <a:avLst/>
          </a:prstGeom>
        </p:spPr>
        <p:txBody>
          <a:bodyPr/>
          <a:lstStyle/>
          <a:p>
            <a:fld id="{D0600D54-3883-4C52-8629-D5A28DA7C57B}" type="datetimeFigureOut">
              <a:rPr lang="en-US" smtClean="0"/>
              <a:t>12/4/2014</a:t>
            </a:fld>
            <a:endParaRPr lang="en-US"/>
          </a:p>
        </p:txBody>
      </p:sp>
      <p:sp>
        <p:nvSpPr>
          <p:cNvPr id="6" name="Footer Placeholder 5"/>
          <p:cNvSpPr>
            <a:spLocks noGrp="1"/>
          </p:cNvSpPr>
          <p:nvPr>
            <p:ph type="ftr" sz="quarter" idx="11"/>
          </p:nvPr>
        </p:nvSpPr>
        <p:spPr>
          <a:xfrm>
            <a:off x="2343150" y="8475134"/>
            <a:ext cx="2171700" cy="486833"/>
          </a:xfrm>
          <a:prstGeom prst="rect">
            <a:avLst/>
          </a:prstGeom>
        </p:spPr>
        <p:txBody>
          <a:bodyPr/>
          <a:lstStyle/>
          <a:p>
            <a:endParaRPr lang="en-US"/>
          </a:p>
        </p:txBody>
      </p:sp>
      <p:sp>
        <p:nvSpPr>
          <p:cNvPr id="7" name="Slide Number Placeholder 6"/>
          <p:cNvSpPr>
            <a:spLocks noGrp="1"/>
          </p:cNvSpPr>
          <p:nvPr>
            <p:ph type="sldNum" sz="quarter" idx="12"/>
          </p:nvPr>
        </p:nvSpPr>
        <p:spPr>
          <a:xfrm>
            <a:off x="4914900" y="8475134"/>
            <a:ext cx="1600200" cy="486833"/>
          </a:xfrm>
          <a:prstGeom prst="rect">
            <a:avLst/>
          </a:prstGeom>
        </p:spPr>
        <p:txBody>
          <a:bodyPr/>
          <a:lstStyle/>
          <a:p>
            <a:fld id="{7C1F79C3-DFBA-4AD2-8401-368A52155DC5}" type="slidenum">
              <a:rPr lang="en-US" smtClean="0"/>
              <a:t>‹#›</a:t>
            </a:fld>
            <a:endParaRPr lang="en-US"/>
          </a:p>
        </p:txBody>
      </p:sp>
    </p:spTree>
    <p:extLst>
      <p:ext uri="{BB962C8B-B14F-4D97-AF65-F5344CB8AC3E}">
        <p14:creationId xmlns:p14="http://schemas.microsoft.com/office/powerpoint/2010/main" val="415049949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2900" y="8475134"/>
            <a:ext cx="1600200" cy="486833"/>
          </a:xfrm>
          <a:prstGeom prst="rect">
            <a:avLst/>
          </a:prstGeom>
        </p:spPr>
        <p:txBody>
          <a:bodyPr/>
          <a:lstStyle/>
          <a:p>
            <a:fld id="{D0600D54-3883-4C52-8629-D5A28DA7C57B}" type="datetimeFigureOut">
              <a:rPr lang="en-US" smtClean="0"/>
              <a:t>12/4/2014</a:t>
            </a:fld>
            <a:endParaRPr lang="en-US"/>
          </a:p>
        </p:txBody>
      </p:sp>
      <p:sp>
        <p:nvSpPr>
          <p:cNvPr id="6" name="Footer Placeholder 5"/>
          <p:cNvSpPr>
            <a:spLocks noGrp="1"/>
          </p:cNvSpPr>
          <p:nvPr>
            <p:ph type="ftr" sz="quarter" idx="11"/>
          </p:nvPr>
        </p:nvSpPr>
        <p:spPr>
          <a:xfrm>
            <a:off x="2343150" y="8475134"/>
            <a:ext cx="2171700" cy="486833"/>
          </a:xfrm>
          <a:prstGeom prst="rect">
            <a:avLst/>
          </a:prstGeom>
        </p:spPr>
        <p:txBody>
          <a:bodyPr/>
          <a:lstStyle/>
          <a:p>
            <a:endParaRPr lang="en-US"/>
          </a:p>
        </p:txBody>
      </p:sp>
      <p:sp>
        <p:nvSpPr>
          <p:cNvPr id="7" name="Slide Number Placeholder 6"/>
          <p:cNvSpPr>
            <a:spLocks noGrp="1"/>
          </p:cNvSpPr>
          <p:nvPr>
            <p:ph type="sldNum" sz="quarter" idx="12"/>
          </p:nvPr>
        </p:nvSpPr>
        <p:spPr>
          <a:xfrm>
            <a:off x="4914900" y="8475134"/>
            <a:ext cx="1600200" cy="486833"/>
          </a:xfrm>
          <a:prstGeom prst="rect">
            <a:avLst/>
          </a:prstGeom>
        </p:spPr>
        <p:txBody>
          <a:bodyPr/>
          <a:lstStyle/>
          <a:p>
            <a:fld id="{7C1F79C3-DFBA-4AD2-8401-368A52155DC5}" type="slidenum">
              <a:rPr lang="en-US" smtClean="0"/>
              <a:t>‹#›</a:t>
            </a:fld>
            <a:endParaRPr lang="en-US"/>
          </a:p>
        </p:txBody>
      </p:sp>
    </p:spTree>
    <p:extLst>
      <p:ext uri="{BB962C8B-B14F-4D97-AF65-F5344CB8AC3E}">
        <p14:creationId xmlns:p14="http://schemas.microsoft.com/office/powerpoint/2010/main" val="148524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600D54-3883-4C52-8629-D5A28DA7C57B}" type="datetimeFigureOut">
              <a:rPr lang="en-US" smtClean="0"/>
              <a:t>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1F79C3-DFBA-4AD2-8401-368A52155DC5}" type="slidenum">
              <a:rPr lang="en-US" smtClean="0"/>
              <a:t>‹#›</a:t>
            </a:fld>
            <a:endParaRPr lang="en-US"/>
          </a:p>
        </p:txBody>
      </p:sp>
    </p:spTree>
    <p:extLst>
      <p:ext uri="{BB962C8B-B14F-4D97-AF65-F5344CB8AC3E}">
        <p14:creationId xmlns:p14="http://schemas.microsoft.com/office/powerpoint/2010/main" val="3629254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2133601"/>
            <a:ext cx="6172200" cy="6034617"/>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342900" y="8475134"/>
            <a:ext cx="1600200" cy="486833"/>
          </a:xfrm>
          <a:prstGeom prst="rect">
            <a:avLst/>
          </a:prstGeom>
        </p:spPr>
        <p:txBody>
          <a:bodyPr/>
          <a:lstStyle/>
          <a:p>
            <a:fld id="{D0600D54-3883-4C52-8629-D5A28DA7C57B}" type="datetimeFigureOut">
              <a:rPr lang="en-US" smtClean="0"/>
              <a:t>12/4/2014</a:t>
            </a:fld>
            <a:endParaRPr lang="en-US"/>
          </a:p>
        </p:txBody>
      </p:sp>
      <p:sp>
        <p:nvSpPr>
          <p:cNvPr id="5" name="Footer Placeholder 4"/>
          <p:cNvSpPr>
            <a:spLocks noGrp="1"/>
          </p:cNvSpPr>
          <p:nvPr>
            <p:ph type="ftr" sz="quarter" idx="11"/>
          </p:nvPr>
        </p:nvSpPr>
        <p:spPr>
          <a:xfrm>
            <a:off x="2343150" y="8475134"/>
            <a:ext cx="2171700" cy="486833"/>
          </a:xfrm>
          <a:prstGeom prst="rect">
            <a:avLst/>
          </a:prstGeom>
        </p:spPr>
        <p:txBody>
          <a:bodyPr/>
          <a:lstStyle/>
          <a:p>
            <a:endParaRPr lang="en-US"/>
          </a:p>
        </p:txBody>
      </p:sp>
      <p:sp>
        <p:nvSpPr>
          <p:cNvPr id="6" name="Slide Number Placeholder 5"/>
          <p:cNvSpPr>
            <a:spLocks noGrp="1"/>
          </p:cNvSpPr>
          <p:nvPr>
            <p:ph type="sldNum" sz="quarter" idx="12"/>
          </p:nvPr>
        </p:nvSpPr>
        <p:spPr>
          <a:xfrm>
            <a:off x="4914900" y="8475134"/>
            <a:ext cx="1600200" cy="486833"/>
          </a:xfrm>
          <a:prstGeom prst="rect">
            <a:avLst/>
          </a:prstGeom>
        </p:spPr>
        <p:txBody>
          <a:bodyPr/>
          <a:lstStyle/>
          <a:p>
            <a:fld id="{7C1F79C3-DFBA-4AD2-8401-368A52155DC5}" type="slidenum">
              <a:rPr lang="en-US" smtClean="0"/>
              <a:t>‹#›</a:t>
            </a:fld>
            <a:endParaRPr lang="en-US"/>
          </a:p>
        </p:txBody>
      </p:sp>
    </p:spTree>
    <p:extLst>
      <p:ext uri="{BB962C8B-B14F-4D97-AF65-F5344CB8AC3E}">
        <p14:creationId xmlns:p14="http://schemas.microsoft.com/office/powerpoint/2010/main" val="39426543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342900" y="8475134"/>
            <a:ext cx="1600200" cy="486833"/>
          </a:xfrm>
          <a:prstGeom prst="rect">
            <a:avLst/>
          </a:prstGeom>
        </p:spPr>
        <p:txBody>
          <a:bodyPr/>
          <a:lstStyle/>
          <a:p>
            <a:fld id="{D0600D54-3883-4C52-8629-D5A28DA7C57B}" type="datetimeFigureOut">
              <a:rPr lang="en-US" smtClean="0"/>
              <a:t>12/4/2014</a:t>
            </a:fld>
            <a:endParaRPr lang="en-US"/>
          </a:p>
        </p:txBody>
      </p:sp>
      <p:sp>
        <p:nvSpPr>
          <p:cNvPr id="5" name="Footer Placeholder 4"/>
          <p:cNvSpPr>
            <a:spLocks noGrp="1"/>
          </p:cNvSpPr>
          <p:nvPr>
            <p:ph type="ftr" sz="quarter" idx="11"/>
          </p:nvPr>
        </p:nvSpPr>
        <p:spPr>
          <a:xfrm>
            <a:off x="2343150" y="8475134"/>
            <a:ext cx="2171700" cy="486833"/>
          </a:xfrm>
          <a:prstGeom prst="rect">
            <a:avLst/>
          </a:prstGeom>
        </p:spPr>
        <p:txBody>
          <a:bodyPr/>
          <a:lstStyle/>
          <a:p>
            <a:endParaRPr lang="en-US"/>
          </a:p>
        </p:txBody>
      </p:sp>
      <p:sp>
        <p:nvSpPr>
          <p:cNvPr id="6" name="Slide Number Placeholder 5"/>
          <p:cNvSpPr>
            <a:spLocks noGrp="1"/>
          </p:cNvSpPr>
          <p:nvPr>
            <p:ph type="sldNum" sz="quarter" idx="12"/>
          </p:nvPr>
        </p:nvSpPr>
        <p:spPr>
          <a:xfrm>
            <a:off x="4914900" y="8475134"/>
            <a:ext cx="1600200" cy="486833"/>
          </a:xfrm>
          <a:prstGeom prst="rect">
            <a:avLst/>
          </a:prstGeom>
        </p:spPr>
        <p:txBody>
          <a:bodyPr/>
          <a:lstStyle/>
          <a:p>
            <a:fld id="{7C1F79C3-DFBA-4AD2-8401-368A52155DC5}" type="slidenum">
              <a:rPr lang="en-US" smtClean="0"/>
              <a:t>‹#›</a:t>
            </a:fld>
            <a:endParaRPr lang="en-US"/>
          </a:p>
        </p:txBody>
      </p:sp>
    </p:spTree>
    <p:extLst>
      <p:ext uri="{BB962C8B-B14F-4D97-AF65-F5344CB8AC3E}">
        <p14:creationId xmlns:p14="http://schemas.microsoft.com/office/powerpoint/2010/main" val="25806309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0600D54-3883-4C52-8629-D5A28DA7C57B}" type="datetimeFigureOut">
              <a:rPr lang="en-US" smtClean="0"/>
              <a:t>12/4/2014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1F79C3-DFBA-4AD2-8401-368A52155DC5}" type="slidenum">
              <a:rPr lang="en-US" smtClean="0"/>
              <a:t>‹#›</a:t>
            </a:fld>
            <a:endParaRPr lang="en-US"/>
          </a:p>
        </p:txBody>
      </p:sp>
    </p:spTree>
    <p:extLst>
      <p:ext uri="{BB962C8B-B14F-4D97-AF65-F5344CB8AC3E}">
        <p14:creationId xmlns:p14="http://schemas.microsoft.com/office/powerpoint/2010/main" val="1792732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0600D54-3883-4C52-8629-D5A28DA7C57B}" type="datetimeFigureOut">
              <a:rPr lang="en-US" smtClean="0"/>
              <a:t>12/4/2014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1F79C3-DFBA-4AD2-8401-368A52155DC5}" type="slidenum">
              <a:rPr lang="en-US" smtClean="0"/>
              <a:t>‹#›</a:t>
            </a:fld>
            <a:endParaRPr lang="en-US"/>
          </a:p>
        </p:txBody>
      </p:sp>
    </p:spTree>
    <p:extLst>
      <p:ext uri="{BB962C8B-B14F-4D97-AF65-F5344CB8AC3E}">
        <p14:creationId xmlns:p14="http://schemas.microsoft.com/office/powerpoint/2010/main" val="383855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0600D54-3883-4C52-8629-D5A28DA7C57B}" type="datetimeFigureOut">
              <a:rPr lang="en-US" smtClean="0"/>
              <a:t>12/4/2014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1F79C3-DFBA-4AD2-8401-368A52155DC5}" type="slidenum">
              <a:rPr lang="en-US" smtClean="0"/>
              <a:t>‹#›</a:t>
            </a:fld>
            <a:endParaRPr lang="en-US"/>
          </a:p>
        </p:txBody>
      </p:sp>
    </p:spTree>
    <p:extLst>
      <p:ext uri="{BB962C8B-B14F-4D97-AF65-F5344CB8AC3E}">
        <p14:creationId xmlns:p14="http://schemas.microsoft.com/office/powerpoint/2010/main" val="11990151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600D54-3883-4C52-8629-D5A28DA7C57B}" type="datetimeFigureOut">
              <a:rPr lang="en-US" smtClean="0"/>
              <a:t>12/4/2014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1F79C3-DFBA-4AD2-8401-368A52155DC5}" type="slidenum">
              <a:rPr lang="en-US" smtClean="0"/>
              <a:t>‹#›</a:t>
            </a:fld>
            <a:endParaRPr lang="en-US"/>
          </a:p>
        </p:txBody>
      </p:sp>
    </p:spTree>
    <p:extLst>
      <p:ext uri="{BB962C8B-B14F-4D97-AF65-F5344CB8AC3E}">
        <p14:creationId xmlns:p14="http://schemas.microsoft.com/office/powerpoint/2010/main" val="1412929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600D54-3883-4C52-8629-D5A28DA7C57B}" type="datetimeFigureOut">
              <a:rPr lang="en-US" smtClean="0"/>
              <a:t>12/4/2014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1F79C3-DFBA-4AD2-8401-368A52155DC5}" type="slidenum">
              <a:rPr lang="en-US" smtClean="0"/>
              <a:t>‹#›</a:t>
            </a:fld>
            <a:endParaRPr lang="en-US"/>
          </a:p>
        </p:txBody>
      </p:sp>
    </p:spTree>
    <p:extLst>
      <p:ext uri="{BB962C8B-B14F-4D97-AF65-F5344CB8AC3E}">
        <p14:creationId xmlns:p14="http://schemas.microsoft.com/office/powerpoint/2010/main" val="41504994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600D54-3883-4C52-8629-D5A28DA7C57B}" type="datetimeFigureOut">
              <a:rPr lang="en-US" smtClean="0"/>
              <a:t>12/4/2014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1F79C3-DFBA-4AD2-8401-368A52155DC5}" type="slidenum">
              <a:rPr lang="en-US" smtClean="0"/>
              <a:t>‹#›</a:t>
            </a:fld>
            <a:endParaRPr lang="en-US"/>
          </a:p>
        </p:txBody>
      </p:sp>
    </p:spTree>
    <p:extLst>
      <p:ext uri="{BB962C8B-B14F-4D97-AF65-F5344CB8AC3E}">
        <p14:creationId xmlns:p14="http://schemas.microsoft.com/office/powerpoint/2010/main" val="148524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3.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D0600D54-3883-4C52-8629-D5A28DA7C57B}" type="datetimeFigureOut">
              <a:rPr lang="en-US" smtClean="0"/>
              <a:t>12/4/2014</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7C1F79C3-DFBA-4AD2-8401-368A52155DC5}" type="slidenum">
              <a:rPr lang="en-US" smtClean="0"/>
              <a:t>‹#›</a:t>
            </a:fld>
            <a:endParaRPr lang="en-US"/>
          </a:p>
        </p:txBody>
      </p:sp>
    </p:spTree>
    <p:extLst>
      <p:ext uri="{BB962C8B-B14F-4D97-AF65-F5344CB8AC3E}">
        <p14:creationId xmlns:p14="http://schemas.microsoft.com/office/powerpoint/2010/main" val="30946863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QuestionShape"/>
          <p:cNvSpPr/>
          <p:nvPr userDrawn="1"/>
        </p:nvSpPr>
        <p:spPr>
          <a:xfrm>
            <a:off x="127000" y="127000"/>
            <a:ext cx="8890000" cy="2857500"/>
          </a:xfrm>
          <a:prstGeom prst="rect">
            <a:avLst/>
          </a:prstGeom>
        </p:spPr>
        <p:txBody>
          <a:bodyPr vert="horz" lIns="91440" tIns="45720" rIns="91440" bIns="45720" rtlCol="0" anchor="ctr">
            <a:normAutofit/>
          </a:bodyPr>
          <a:lstStyle/>
          <a:p>
            <a:pPr lvl="0" algn="ctr">
              <a:spcBef>
                <a:spcPct val="0"/>
              </a:spcBef>
              <a:buNone/>
            </a:pPr>
            <a:r>
              <a:rPr lang="en-US" sz="4400" smtClean="0">
                <a:solidFill>
                  <a:schemeClr val="tx1"/>
                </a:solidFill>
                <a:latin typeface="+mj-lt"/>
                <a:ea typeface="+mj-ea"/>
                <a:cs typeface="+mj-cs"/>
              </a:rPr>
              <a:t>iRespond Question Master</a:t>
            </a:r>
            <a:endParaRPr lang="en-US" sz="4400">
              <a:solidFill>
                <a:schemeClr val="tx1"/>
              </a:solidFill>
              <a:latin typeface="+mj-lt"/>
              <a:ea typeface="+mj-ea"/>
              <a:cs typeface="+mj-cs"/>
            </a:endParaRPr>
          </a:p>
        </p:txBody>
      </p:sp>
      <p:sp>
        <p:nvSpPr>
          <p:cNvPr id="8" name="AShape"/>
          <p:cNvSpPr/>
          <p:nvPr userDrawn="1"/>
        </p:nvSpPr>
        <p:spPr>
          <a:xfrm>
            <a:off x="127000" y="31115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itchFamily="34" charset="0"/>
              <a:buNone/>
            </a:pPr>
            <a:r>
              <a:rPr lang="en-US" sz="3200" smtClean="0">
                <a:solidFill>
                  <a:schemeClr val="tx1"/>
                </a:solidFill>
              </a:rPr>
              <a:t>A.) Response A</a:t>
            </a:r>
            <a:endParaRPr lang="en-US" sz="3200">
              <a:solidFill>
                <a:schemeClr val="tx1"/>
              </a:solidFill>
            </a:endParaRPr>
          </a:p>
        </p:txBody>
      </p:sp>
      <p:sp>
        <p:nvSpPr>
          <p:cNvPr id="9" name="BShape"/>
          <p:cNvSpPr/>
          <p:nvPr userDrawn="1"/>
        </p:nvSpPr>
        <p:spPr>
          <a:xfrm>
            <a:off x="127000" y="38354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itchFamily="34" charset="0"/>
              <a:buNone/>
            </a:pPr>
            <a:r>
              <a:rPr lang="en-US" sz="3200" smtClean="0">
                <a:solidFill>
                  <a:schemeClr val="tx1"/>
                </a:solidFill>
              </a:rPr>
              <a:t>B.) Response B</a:t>
            </a:r>
            <a:endParaRPr lang="en-US" sz="3200">
              <a:solidFill>
                <a:schemeClr val="tx1"/>
              </a:solidFill>
            </a:endParaRPr>
          </a:p>
        </p:txBody>
      </p:sp>
      <p:sp>
        <p:nvSpPr>
          <p:cNvPr id="10" name="CShape"/>
          <p:cNvSpPr/>
          <p:nvPr userDrawn="1"/>
        </p:nvSpPr>
        <p:spPr>
          <a:xfrm>
            <a:off x="127000" y="45593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itchFamily="34" charset="0"/>
              <a:buNone/>
            </a:pPr>
            <a:r>
              <a:rPr lang="en-US" sz="3200" smtClean="0">
                <a:solidFill>
                  <a:schemeClr val="tx1"/>
                </a:solidFill>
              </a:rPr>
              <a:t>C.) Response C</a:t>
            </a:r>
            <a:endParaRPr lang="en-US" sz="3200">
              <a:solidFill>
                <a:schemeClr val="tx1"/>
              </a:solidFill>
            </a:endParaRPr>
          </a:p>
        </p:txBody>
      </p:sp>
      <p:sp>
        <p:nvSpPr>
          <p:cNvPr id="11" name="DShape"/>
          <p:cNvSpPr/>
          <p:nvPr userDrawn="1"/>
        </p:nvSpPr>
        <p:spPr>
          <a:xfrm>
            <a:off x="127000" y="52832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itchFamily="34" charset="0"/>
              <a:buNone/>
            </a:pPr>
            <a:r>
              <a:rPr lang="en-US" sz="3200" smtClean="0">
                <a:solidFill>
                  <a:schemeClr val="tx1"/>
                </a:solidFill>
              </a:rPr>
              <a:t>D.) Response D</a:t>
            </a:r>
            <a:endParaRPr lang="en-US" sz="3200">
              <a:solidFill>
                <a:schemeClr val="tx1"/>
              </a:solidFill>
            </a:endParaRPr>
          </a:p>
        </p:txBody>
      </p:sp>
      <p:sp>
        <p:nvSpPr>
          <p:cNvPr id="12" name="EShape"/>
          <p:cNvSpPr/>
          <p:nvPr userDrawn="1"/>
        </p:nvSpPr>
        <p:spPr>
          <a:xfrm>
            <a:off x="127000" y="60071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itchFamily="34" charset="0"/>
              <a:buNone/>
            </a:pPr>
            <a:r>
              <a:rPr lang="en-US" sz="3200" smtClean="0">
                <a:solidFill>
                  <a:schemeClr val="tx1"/>
                </a:solidFill>
              </a:rPr>
              <a:t>E.) Response E</a:t>
            </a:r>
            <a:endParaRPr lang="en-US" sz="3200">
              <a:solidFill>
                <a:schemeClr val="tx1"/>
              </a:solidFill>
            </a:endParaRPr>
          </a:p>
        </p:txBody>
      </p:sp>
      <p:sp>
        <p:nvSpPr>
          <p:cNvPr id="13" name="Percent"/>
          <p:cNvSpPr/>
          <p:nvPr userDrawn="1"/>
        </p:nvSpPr>
        <p:spPr>
          <a:xfrm>
            <a:off x="6350000" y="254000"/>
            <a:ext cx="2540000" cy="508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solidFill>
                  <a:srgbClr val="000000"/>
                </a:solidFill>
              </a:rPr>
              <a:t>Percent Complete 100%</a:t>
            </a:r>
            <a:endParaRPr lang="en-US" sz="1400">
              <a:solidFill>
                <a:srgbClr val="000000"/>
              </a:solidFill>
            </a:endParaRPr>
          </a:p>
        </p:txBody>
      </p:sp>
      <p:sp>
        <p:nvSpPr>
          <p:cNvPr id="14" name="Timer"/>
          <p:cNvSpPr/>
          <p:nvPr userDrawn="1"/>
        </p:nvSpPr>
        <p:spPr>
          <a:xfrm>
            <a:off x="254000" y="254000"/>
            <a:ext cx="2540000" cy="508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solidFill>
                  <a:srgbClr val="000000"/>
                </a:solidFill>
              </a:rPr>
              <a:t>00:30</a:t>
            </a:r>
            <a:endParaRPr lang="en-US" sz="1400">
              <a:solidFill>
                <a:srgbClr val="000000"/>
              </a:solidFill>
            </a:endParaRPr>
          </a:p>
        </p:txBody>
      </p:sp>
    </p:spTree>
    <p:extLst>
      <p:ext uri="{BB962C8B-B14F-4D97-AF65-F5344CB8AC3E}">
        <p14:creationId xmlns:p14="http://schemas.microsoft.com/office/powerpoint/2010/main" val="309468639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GraphShape" hidden="1"/>
          <p:cNvSpPr/>
          <p:nvPr userDrawn="1"/>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iRespond Graph</a:t>
            </a:r>
            <a:endParaRPr lang="en-US"/>
          </a:p>
        </p:txBody>
      </p:sp>
      <p:grpSp>
        <p:nvGrpSpPr>
          <p:cNvPr id="37" name="CorrectBarGroup"/>
          <p:cNvGrpSpPr/>
          <p:nvPr userDrawn="1"/>
        </p:nvGrpSpPr>
        <p:grpSpPr>
          <a:xfrm>
            <a:off x="1270000" y="3175000"/>
            <a:ext cx="2667000" cy="2540000"/>
            <a:chOff x="1270000" y="3175000"/>
            <a:chExt cx="2667000" cy="2540000"/>
          </a:xfrm>
        </p:grpSpPr>
        <p:sp>
          <p:nvSpPr>
            <p:cNvPr id="9" name="CorrectBar0"/>
            <p:cNvSpPr/>
            <p:nvPr userDrawn="1"/>
          </p:nvSpPr>
          <p:spPr>
            <a:xfrm>
              <a:off x="1270000" y="3175000"/>
              <a:ext cx="1079500" cy="254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orrectBar1"/>
            <p:cNvSpPr/>
            <p:nvPr userDrawn="1"/>
          </p:nvSpPr>
          <p:spPr>
            <a:xfrm>
              <a:off x="2857500" y="4445000"/>
              <a:ext cx="1079500" cy="127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5" name="PercentLabelGroup"/>
          <p:cNvGrpSpPr/>
          <p:nvPr userDrawn="1"/>
        </p:nvGrpSpPr>
        <p:grpSpPr>
          <a:xfrm>
            <a:off x="1270000" y="1270000"/>
            <a:ext cx="7429500" cy="317500"/>
            <a:chOff x="1270000" y="1270000"/>
            <a:chExt cx="7429500" cy="317500"/>
          </a:xfrm>
        </p:grpSpPr>
        <p:sp>
          <p:nvSpPr>
            <p:cNvPr id="8" name="PercentLabel0"/>
            <p:cNvSpPr/>
            <p:nvPr userDrawn="1"/>
          </p:nvSpPr>
          <p:spPr>
            <a:xfrm>
              <a:off x="127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sp>
          <p:nvSpPr>
            <p:cNvPr id="11" name="PercentLabel1"/>
            <p:cNvSpPr/>
            <p:nvPr userDrawn="1"/>
          </p:nvSpPr>
          <p:spPr>
            <a:xfrm>
              <a:off x="2857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33%</a:t>
              </a:r>
              <a:endParaRPr lang="en-US" sz="2800">
                <a:solidFill>
                  <a:srgbClr val="000000"/>
                </a:solidFill>
              </a:endParaRPr>
            </a:p>
          </p:txBody>
        </p:sp>
        <p:sp>
          <p:nvSpPr>
            <p:cNvPr id="14" name="PercentLabel2"/>
            <p:cNvSpPr/>
            <p:nvPr userDrawn="1"/>
          </p:nvSpPr>
          <p:spPr>
            <a:xfrm>
              <a:off x="4445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17" name="PercentLabel3"/>
            <p:cNvSpPr/>
            <p:nvPr userDrawn="1"/>
          </p:nvSpPr>
          <p:spPr>
            <a:xfrm>
              <a:off x="6032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20" name="PercentLabel4"/>
            <p:cNvSpPr/>
            <p:nvPr userDrawn="1"/>
          </p:nvSpPr>
          <p:spPr>
            <a:xfrm>
              <a:off x="762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grpSp>
      <p:grpSp>
        <p:nvGrpSpPr>
          <p:cNvPr id="38" name="IncorrectBarGroup"/>
          <p:cNvGrpSpPr/>
          <p:nvPr userDrawn="1"/>
        </p:nvGrpSpPr>
        <p:grpSpPr>
          <a:xfrm>
            <a:off x="4445000" y="1905000"/>
            <a:ext cx="4254500" cy="3810000"/>
            <a:chOff x="4445000" y="1905000"/>
            <a:chExt cx="4254500" cy="3810000"/>
          </a:xfrm>
        </p:grpSpPr>
        <p:sp>
          <p:nvSpPr>
            <p:cNvPr id="15" name="IncorrectBar2"/>
            <p:cNvSpPr/>
            <p:nvPr userDrawn="1"/>
          </p:nvSpPr>
          <p:spPr>
            <a:xfrm>
              <a:off x="44450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ncorrectBar3"/>
            <p:cNvSpPr/>
            <p:nvPr userDrawn="1"/>
          </p:nvSpPr>
          <p:spPr>
            <a:xfrm>
              <a:off x="60325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ncorrectBar4"/>
            <p:cNvSpPr/>
            <p:nvPr userDrawn="1"/>
          </p:nvSpPr>
          <p:spPr>
            <a:xfrm>
              <a:off x="7620000" y="3175000"/>
              <a:ext cx="1079500" cy="254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 name="XLabelGroup"/>
          <p:cNvGrpSpPr/>
          <p:nvPr userDrawn="1"/>
        </p:nvGrpSpPr>
        <p:grpSpPr>
          <a:xfrm>
            <a:off x="1270000" y="5842000"/>
            <a:ext cx="7429500" cy="317500"/>
            <a:chOff x="1270000" y="5842000"/>
            <a:chExt cx="7429500" cy="317500"/>
          </a:xfrm>
        </p:grpSpPr>
        <p:sp>
          <p:nvSpPr>
            <p:cNvPr id="10" name="XValueLabel0"/>
            <p:cNvSpPr/>
            <p:nvPr userDrawn="1"/>
          </p:nvSpPr>
          <p:spPr>
            <a:xfrm>
              <a:off x="127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A*</a:t>
              </a:r>
              <a:endParaRPr lang="en-US" sz="2800">
                <a:solidFill>
                  <a:srgbClr val="000000"/>
                </a:solidFill>
              </a:endParaRPr>
            </a:p>
          </p:txBody>
        </p:sp>
        <p:sp>
          <p:nvSpPr>
            <p:cNvPr id="13" name="XValueLabel1"/>
            <p:cNvSpPr/>
            <p:nvPr userDrawn="1"/>
          </p:nvSpPr>
          <p:spPr>
            <a:xfrm>
              <a:off x="2857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B*</a:t>
              </a:r>
              <a:endParaRPr lang="en-US" sz="2800">
                <a:solidFill>
                  <a:srgbClr val="000000"/>
                </a:solidFill>
              </a:endParaRPr>
            </a:p>
          </p:txBody>
        </p:sp>
        <p:sp>
          <p:nvSpPr>
            <p:cNvPr id="16" name="XValueLabel2"/>
            <p:cNvSpPr/>
            <p:nvPr userDrawn="1"/>
          </p:nvSpPr>
          <p:spPr>
            <a:xfrm>
              <a:off x="4445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C</a:t>
              </a:r>
              <a:endParaRPr lang="en-US" sz="2800">
                <a:solidFill>
                  <a:srgbClr val="000000"/>
                </a:solidFill>
              </a:endParaRPr>
            </a:p>
          </p:txBody>
        </p:sp>
        <p:sp>
          <p:nvSpPr>
            <p:cNvPr id="19" name="XValueLabel3"/>
            <p:cNvSpPr/>
            <p:nvPr userDrawn="1"/>
          </p:nvSpPr>
          <p:spPr>
            <a:xfrm>
              <a:off x="6032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D</a:t>
              </a:r>
              <a:endParaRPr lang="en-US" sz="2800">
                <a:solidFill>
                  <a:srgbClr val="000000"/>
                </a:solidFill>
              </a:endParaRPr>
            </a:p>
          </p:txBody>
        </p:sp>
        <p:sp>
          <p:nvSpPr>
            <p:cNvPr id="22" name="XValueLabel4"/>
            <p:cNvSpPr/>
            <p:nvPr userDrawn="1"/>
          </p:nvSpPr>
          <p:spPr>
            <a:xfrm>
              <a:off x="762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E</a:t>
              </a:r>
              <a:endParaRPr lang="en-US" sz="2800">
                <a:solidFill>
                  <a:srgbClr val="000000"/>
                </a:solidFill>
              </a:endParaRPr>
            </a:p>
          </p:txBody>
        </p:sp>
      </p:grpSp>
      <p:grpSp>
        <p:nvGrpSpPr>
          <p:cNvPr id="36" name="AxisLineGroup"/>
          <p:cNvGrpSpPr/>
          <p:nvPr userDrawn="1"/>
        </p:nvGrpSpPr>
        <p:grpSpPr>
          <a:xfrm>
            <a:off x="889000" y="1587500"/>
            <a:ext cx="8001000" cy="4127500"/>
            <a:chOff x="889000" y="1587500"/>
            <a:chExt cx="8001000" cy="4127500"/>
          </a:xfrm>
        </p:grpSpPr>
        <p:cxnSp>
          <p:nvCxnSpPr>
            <p:cNvPr id="23" name="XAxisLine"/>
            <p:cNvCxnSpPr/>
            <p:nvPr userDrawn="1"/>
          </p:nvCxnSpPr>
          <p:spPr>
            <a:xfrm>
              <a:off x="889000" y="5715000"/>
              <a:ext cx="8001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4" name="YAxisLine"/>
            <p:cNvCxnSpPr/>
            <p:nvPr userDrawn="1"/>
          </p:nvCxnSpPr>
          <p:spPr>
            <a:xfrm>
              <a:off x="1016000" y="1587500"/>
              <a:ext cx="0" cy="412750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5" name="YAxisTick0"/>
            <p:cNvCxnSpPr/>
            <p:nvPr userDrawn="1"/>
          </p:nvCxnSpPr>
          <p:spPr>
            <a:xfrm>
              <a:off x="889000" y="571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7" name="YAxisTick1"/>
            <p:cNvCxnSpPr/>
            <p:nvPr userDrawn="1"/>
          </p:nvCxnSpPr>
          <p:spPr>
            <a:xfrm>
              <a:off x="889000" y="444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9" name="YAxisTick2"/>
            <p:cNvCxnSpPr/>
            <p:nvPr userDrawn="1"/>
          </p:nvCxnSpPr>
          <p:spPr>
            <a:xfrm>
              <a:off x="889000" y="317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1" name="YAxisTick3"/>
            <p:cNvCxnSpPr/>
            <p:nvPr userDrawn="1"/>
          </p:nvCxnSpPr>
          <p:spPr>
            <a:xfrm>
              <a:off x="889000" y="190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grpSp>
      <p:grpSp>
        <p:nvGrpSpPr>
          <p:cNvPr id="34" name="YLabelGroup"/>
          <p:cNvGrpSpPr/>
          <p:nvPr userDrawn="1"/>
        </p:nvGrpSpPr>
        <p:grpSpPr>
          <a:xfrm>
            <a:off x="254000" y="1841500"/>
            <a:ext cx="762000" cy="3937000"/>
            <a:chOff x="254000" y="1841500"/>
            <a:chExt cx="762000" cy="3937000"/>
          </a:xfrm>
        </p:grpSpPr>
        <p:sp>
          <p:nvSpPr>
            <p:cNvPr id="26" name="YValueLabel0"/>
            <p:cNvSpPr/>
            <p:nvPr userDrawn="1"/>
          </p:nvSpPr>
          <p:spPr>
            <a:xfrm>
              <a:off x="254000" y="565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0</a:t>
              </a:r>
              <a:endParaRPr lang="en-US" sz="2000">
                <a:solidFill>
                  <a:srgbClr val="000000"/>
                </a:solidFill>
              </a:endParaRPr>
            </a:p>
          </p:txBody>
        </p:sp>
        <p:sp>
          <p:nvSpPr>
            <p:cNvPr id="28" name="YValueLabel1"/>
            <p:cNvSpPr/>
            <p:nvPr userDrawn="1"/>
          </p:nvSpPr>
          <p:spPr>
            <a:xfrm>
              <a:off x="254000" y="438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1</a:t>
              </a:r>
              <a:endParaRPr lang="en-US" sz="2000">
                <a:solidFill>
                  <a:srgbClr val="000000"/>
                </a:solidFill>
              </a:endParaRPr>
            </a:p>
          </p:txBody>
        </p:sp>
        <p:sp>
          <p:nvSpPr>
            <p:cNvPr id="30" name="YValueLabel2"/>
            <p:cNvSpPr/>
            <p:nvPr userDrawn="1"/>
          </p:nvSpPr>
          <p:spPr>
            <a:xfrm>
              <a:off x="254000" y="311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2</a:t>
              </a:r>
              <a:endParaRPr lang="en-US" sz="2000">
                <a:solidFill>
                  <a:srgbClr val="000000"/>
                </a:solidFill>
              </a:endParaRPr>
            </a:p>
          </p:txBody>
        </p:sp>
        <p:sp>
          <p:nvSpPr>
            <p:cNvPr id="32" name="YValueLabel3"/>
            <p:cNvSpPr/>
            <p:nvPr userDrawn="1"/>
          </p:nvSpPr>
          <p:spPr>
            <a:xfrm>
              <a:off x="254000" y="184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3</a:t>
              </a:r>
              <a:endParaRPr lang="en-US" sz="2000">
                <a:solidFill>
                  <a:srgbClr val="000000"/>
                </a:solidFill>
              </a:endParaRPr>
            </a:p>
          </p:txBody>
        </p:sp>
      </p:grpSp>
    </p:spTree>
    <p:extLst>
      <p:ext uri="{BB962C8B-B14F-4D97-AF65-F5344CB8AC3E}">
        <p14:creationId xmlns:p14="http://schemas.microsoft.com/office/powerpoint/2010/main" val="309468639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icasso.cobbk12.org/index.php?module=curriculum&amp;type=standards&amp;func=display&amp;StandardID=45781&amp;CourseID=" TargetMode="Externa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0" y="0"/>
            <a:ext cx="3817620" cy="38176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3322319" y="5181600"/>
            <a:ext cx="3474721" cy="34747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rot="19361844">
            <a:off x="60960" y="3657600"/>
            <a:ext cx="6513322" cy="1569660"/>
          </a:xfrm>
          <a:prstGeom prst="rect">
            <a:avLst/>
          </a:prstGeom>
          <a:noFill/>
        </p:spPr>
        <p:txBody>
          <a:bodyPr wrap="none" rtlCol="0">
            <a:spAutoFit/>
          </a:bodyPr>
          <a:lstStyle/>
          <a:p>
            <a:r>
              <a:rPr lang="en-US" sz="9600" b="1" dirty="0" smtClean="0">
                <a:solidFill>
                  <a:schemeClr val="accent1">
                    <a:lumMod val="75000"/>
                  </a:schemeClr>
                </a:solidFill>
                <a:latin typeface="Comic Sans MS" pitchFamily="66" charset="0"/>
              </a:rPr>
              <a:t>Probability</a:t>
            </a:r>
            <a:endParaRPr lang="en-US" sz="9600" b="1" dirty="0">
              <a:solidFill>
                <a:schemeClr val="accent1">
                  <a:lumMod val="75000"/>
                </a:schemeClr>
              </a:solidFill>
              <a:latin typeface="Comic Sans MS" pitchFamily="66" charset="0"/>
            </a:endParaRPr>
          </a:p>
        </p:txBody>
      </p:sp>
      <p:sp>
        <p:nvSpPr>
          <p:cNvPr id="3" name="TextBox 2"/>
          <p:cNvSpPr txBox="1"/>
          <p:nvPr/>
        </p:nvSpPr>
        <p:spPr>
          <a:xfrm>
            <a:off x="-76200" y="6903720"/>
            <a:ext cx="3482340" cy="1446550"/>
          </a:xfrm>
          <a:prstGeom prst="rect">
            <a:avLst/>
          </a:prstGeom>
          <a:noFill/>
        </p:spPr>
        <p:txBody>
          <a:bodyPr wrap="square" rtlCol="0">
            <a:spAutoFit/>
          </a:bodyPr>
          <a:lstStyle/>
          <a:p>
            <a:pPr algn="ctr"/>
            <a:r>
              <a:rPr lang="en-US" sz="4400" b="1" dirty="0" smtClean="0">
                <a:solidFill>
                  <a:srgbClr val="0070C0"/>
                </a:solidFill>
                <a:latin typeface="Comic Sans MS" pitchFamily="66" charset="0"/>
              </a:rPr>
              <a:t>A Coin Toss Activity</a:t>
            </a:r>
            <a:endParaRPr lang="en-US" sz="4400" b="1" dirty="0">
              <a:solidFill>
                <a:srgbClr val="0070C0"/>
              </a:solidFill>
              <a:latin typeface="Comic Sans MS" pitchFamily="66" charset="0"/>
            </a:endParaRPr>
          </a:p>
        </p:txBody>
      </p:sp>
    </p:spTree>
    <p:extLst>
      <p:ext uri="{BB962C8B-B14F-4D97-AF65-F5344CB8AC3E}">
        <p14:creationId xmlns:p14="http://schemas.microsoft.com/office/powerpoint/2010/main" val="35439780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416" y="2793770"/>
            <a:ext cx="6449984" cy="1384995"/>
          </a:xfrm>
          <a:prstGeom prst="rect">
            <a:avLst/>
          </a:prstGeom>
        </p:spPr>
        <p:txBody>
          <a:bodyPr wrap="square">
            <a:spAutoFit/>
          </a:bodyPr>
          <a:lstStyle/>
          <a:p>
            <a:pPr lvl="0" eaLnBrk="0" fontAlgn="base" hangingPunct="0">
              <a:spcBef>
                <a:spcPct val="0"/>
              </a:spcBef>
              <a:spcAft>
                <a:spcPct val="0"/>
              </a:spcAft>
            </a:pPr>
            <a:r>
              <a:rPr lang="en-US" sz="1400" b="1" dirty="0">
                <a:solidFill>
                  <a:prstClr val="black"/>
                </a:solidFill>
                <a:latin typeface="Arial" pitchFamily="34" charset="0"/>
                <a:ea typeface="Calibri" pitchFamily="34" charset="0"/>
                <a:cs typeface="Arial" pitchFamily="34" charset="0"/>
              </a:rPr>
              <a:t>Directions: </a:t>
            </a:r>
            <a:r>
              <a:rPr lang="en-US" sz="1400" dirty="0">
                <a:solidFill>
                  <a:prstClr val="black"/>
                </a:solidFill>
                <a:latin typeface="Arial" pitchFamily="34" charset="0"/>
                <a:ea typeface="Calibri" pitchFamily="34" charset="0"/>
                <a:cs typeface="Arial" pitchFamily="34" charset="0"/>
              </a:rPr>
              <a:t>Each group will toss a fair coin ten </a:t>
            </a:r>
            <a:r>
              <a:rPr lang="en-US" sz="1400" dirty="0" smtClean="0">
                <a:solidFill>
                  <a:prstClr val="black"/>
                </a:solidFill>
                <a:latin typeface="Arial" pitchFamily="34" charset="0"/>
                <a:ea typeface="Calibri" pitchFamily="34" charset="0"/>
                <a:cs typeface="Arial" pitchFamily="34" charset="0"/>
              </a:rPr>
              <a:t>times. On the worksheet, they will record </a:t>
            </a:r>
            <a:r>
              <a:rPr lang="en-US" sz="1400" dirty="0">
                <a:solidFill>
                  <a:prstClr val="black"/>
                </a:solidFill>
                <a:latin typeface="Arial" pitchFamily="34" charset="0"/>
                <a:ea typeface="Calibri" pitchFamily="34" charset="0"/>
                <a:cs typeface="Arial" pitchFamily="34" charset="0"/>
              </a:rPr>
              <a:t>each toss as a heads or tails.  </a:t>
            </a:r>
            <a:r>
              <a:rPr lang="en-US" sz="1400" dirty="0" smtClean="0">
                <a:solidFill>
                  <a:prstClr val="black"/>
                </a:solidFill>
                <a:latin typeface="Arial" pitchFamily="34" charset="0"/>
                <a:ea typeface="Calibri" pitchFamily="34" charset="0"/>
                <a:cs typeface="Arial" pitchFamily="34" charset="0"/>
              </a:rPr>
              <a:t>Next, they will </a:t>
            </a:r>
            <a:r>
              <a:rPr lang="en-US" sz="1400" dirty="0">
                <a:solidFill>
                  <a:prstClr val="black"/>
                </a:solidFill>
                <a:latin typeface="Arial" pitchFamily="34" charset="0"/>
                <a:ea typeface="Calibri" pitchFamily="34" charset="0"/>
                <a:cs typeface="Arial" pitchFamily="34" charset="0"/>
              </a:rPr>
              <a:t>indicate the percentage of heads and tails.  The total for all groups will then be combined to determine how close to the theoretical probability the results are. </a:t>
            </a:r>
            <a:r>
              <a:rPr lang="en-US" sz="1400" dirty="0" smtClean="0">
                <a:solidFill>
                  <a:prstClr val="black"/>
                </a:solidFill>
                <a:latin typeface="Arial" pitchFamily="34" charset="0"/>
                <a:ea typeface="Calibri" pitchFamily="34" charset="0"/>
                <a:cs typeface="Arial" pitchFamily="34" charset="0"/>
              </a:rPr>
              <a:t>Then </a:t>
            </a:r>
            <a:r>
              <a:rPr lang="en-US" sz="1400" dirty="0">
                <a:solidFill>
                  <a:prstClr val="black"/>
                </a:solidFill>
                <a:latin typeface="Arial" pitchFamily="34" charset="0"/>
                <a:ea typeface="Calibri" pitchFamily="34" charset="0"/>
                <a:cs typeface="Arial" pitchFamily="34" charset="0"/>
              </a:rPr>
              <a:t>same thing for round two, and so on. After the tenth round, </a:t>
            </a:r>
            <a:r>
              <a:rPr lang="en-US" sz="1400" dirty="0" smtClean="0">
                <a:solidFill>
                  <a:prstClr val="black"/>
                </a:solidFill>
                <a:latin typeface="Arial" pitchFamily="34" charset="0"/>
                <a:ea typeface="Calibri" pitchFamily="34" charset="0"/>
                <a:cs typeface="Arial" pitchFamily="34" charset="0"/>
              </a:rPr>
              <a:t>the results for all ten rounds will be combined, and the following questions should be answered:</a:t>
            </a:r>
            <a:endParaRPr lang="en-US" sz="1400" dirty="0">
              <a:solidFill>
                <a:prstClr val="black"/>
              </a:solidFill>
              <a:latin typeface="Arial" pitchFamily="34" charset="0"/>
              <a:cs typeface="Arial" pitchFamily="34" charset="0"/>
            </a:endParaRPr>
          </a:p>
        </p:txBody>
      </p:sp>
      <p:sp>
        <p:nvSpPr>
          <p:cNvPr id="3" name="Rectangle 2"/>
          <p:cNvSpPr/>
          <p:nvPr/>
        </p:nvSpPr>
        <p:spPr>
          <a:xfrm>
            <a:off x="190500" y="1239903"/>
            <a:ext cx="6370320" cy="738664"/>
          </a:xfrm>
          <a:prstGeom prst="rect">
            <a:avLst/>
          </a:prstGeom>
        </p:spPr>
        <p:txBody>
          <a:bodyPr wrap="square">
            <a:spAutoFit/>
          </a:bodyPr>
          <a:lstStyle/>
          <a:p>
            <a:r>
              <a:rPr lang="en-US" sz="1400" dirty="0" smtClean="0">
                <a:effectLst/>
                <a:latin typeface="Arial" pitchFamily="34" charset="0"/>
                <a:cs typeface="Arial" pitchFamily="34" charset="0"/>
                <a:hlinkClick r:id="rId2"/>
              </a:rPr>
              <a:t>MCC7.SP.6</a:t>
            </a:r>
            <a:r>
              <a:rPr lang="en-US" sz="1400" dirty="0" smtClean="0">
                <a:effectLst/>
                <a:latin typeface="Arial" pitchFamily="34" charset="0"/>
                <a:cs typeface="Arial" pitchFamily="34" charset="0"/>
              </a:rPr>
              <a:t>: Approximate the probability of a chance event by collecting data on the chance process that produces it and observing its long-run relative frequency, and predict the approximate relative frequency give the probability.</a:t>
            </a:r>
            <a:endParaRPr lang="en-US" sz="1400" dirty="0">
              <a:latin typeface="Arial" pitchFamily="34" charset="0"/>
              <a:cs typeface="Arial" pitchFamily="34" charset="0"/>
            </a:endParaRPr>
          </a:p>
        </p:txBody>
      </p:sp>
      <p:sp>
        <p:nvSpPr>
          <p:cNvPr id="4" name="Rectangle 3"/>
          <p:cNvSpPr/>
          <p:nvPr/>
        </p:nvSpPr>
        <p:spPr>
          <a:xfrm>
            <a:off x="403860" y="4335780"/>
            <a:ext cx="5821680" cy="1600438"/>
          </a:xfrm>
          <a:prstGeom prst="rect">
            <a:avLst/>
          </a:prstGeom>
        </p:spPr>
        <p:txBody>
          <a:bodyPr wrap="square">
            <a:spAutoFit/>
          </a:bodyPr>
          <a:lstStyle/>
          <a:p>
            <a:pPr marL="228600" lvl="0" indent="-228600" eaLnBrk="0" fontAlgn="base" hangingPunct="0">
              <a:spcBef>
                <a:spcPct val="0"/>
              </a:spcBef>
              <a:spcAft>
                <a:spcPct val="0"/>
              </a:spcAft>
              <a:buFont typeface="+mj-lt"/>
              <a:buAutoNum type="arabicPeriod"/>
            </a:pPr>
            <a:r>
              <a:rPr lang="en-US" sz="1400" dirty="0" smtClean="0">
                <a:solidFill>
                  <a:prstClr val="black"/>
                </a:solidFill>
                <a:latin typeface="Arial" pitchFamily="34" charset="0"/>
                <a:ea typeface="Calibri" pitchFamily="34" charset="0"/>
                <a:cs typeface="Arial" pitchFamily="34" charset="0"/>
              </a:rPr>
              <a:t>What </a:t>
            </a:r>
            <a:r>
              <a:rPr lang="en-US" sz="1400" dirty="0">
                <a:solidFill>
                  <a:prstClr val="black"/>
                </a:solidFill>
                <a:latin typeface="Arial" pitchFamily="34" charset="0"/>
                <a:ea typeface="Calibri" pitchFamily="34" charset="0"/>
                <a:cs typeface="Arial" pitchFamily="34" charset="0"/>
              </a:rPr>
              <a:t>is the theoretical probability when tossing a fair coin ten times?  </a:t>
            </a:r>
            <a:r>
              <a:rPr lang="en-US" sz="1400" dirty="0" smtClean="0">
                <a:solidFill>
                  <a:prstClr val="black"/>
                </a:solidFill>
                <a:latin typeface="Arial" pitchFamily="34" charset="0"/>
                <a:ea typeface="Calibri" pitchFamily="34" charset="0"/>
                <a:cs typeface="Arial" pitchFamily="34" charset="0"/>
              </a:rPr>
              <a:t>       One </a:t>
            </a:r>
            <a:r>
              <a:rPr lang="en-US" sz="1400" dirty="0">
                <a:solidFill>
                  <a:prstClr val="black"/>
                </a:solidFill>
                <a:latin typeface="Arial" pitchFamily="34" charset="0"/>
                <a:ea typeface="Calibri" pitchFamily="34" charset="0"/>
                <a:cs typeface="Arial" pitchFamily="34" charset="0"/>
              </a:rPr>
              <a:t>hundred times?</a:t>
            </a:r>
            <a:endParaRPr lang="en-US" sz="1400" dirty="0">
              <a:solidFill>
                <a:prstClr val="black"/>
              </a:solidFill>
              <a:latin typeface="Arial" pitchFamily="34" charset="0"/>
              <a:cs typeface="Arial" pitchFamily="34" charset="0"/>
            </a:endParaRPr>
          </a:p>
          <a:p>
            <a:pPr marL="228600" lvl="0" indent="-228600" eaLnBrk="0" fontAlgn="base" hangingPunct="0">
              <a:spcBef>
                <a:spcPct val="0"/>
              </a:spcBef>
              <a:spcAft>
                <a:spcPct val="0"/>
              </a:spcAft>
              <a:buFont typeface="+mj-lt"/>
              <a:buAutoNum type="arabicPeriod"/>
            </a:pPr>
            <a:r>
              <a:rPr lang="en-US" sz="1400" dirty="0" smtClean="0">
                <a:solidFill>
                  <a:prstClr val="black"/>
                </a:solidFill>
                <a:latin typeface="Arial" pitchFamily="34" charset="0"/>
                <a:ea typeface="Calibri" pitchFamily="34" charset="0"/>
                <a:cs typeface="Arial" pitchFamily="34" charset="0"/>
              </a:rPr>
              <a:t>Did </a:t>
            </a:r>
            <a:r>
              <a:rPr lang="en-US" sz="1400" dirty="0">
                <a:solidFill>
                  <a:prstClr val="black"/>
                </a:solidFill>
                <a:latin typeface="Arial" pitchFamily="34" charset="0"/>
                <a:ea typeface="Calibri" pitchFamily="34" charset="0"/>
                <a:cs typeface="Arial" pitchFamily="34" charset="0"/>
              </a:rPr>
              <a:t>your results for each of the ten rounds vary? Why or why not?</a:t>
            </a:r>
            <a:endParaRPr lang="en-US" sz="1400" dirty="0">
              <a:solidFill>
                <a:prstClr val="black"/>
              </a:solidFill>
              <a:latin typeface="Arial" pitchFamily="34" charset="0"/>
              <a:cs typeface="Arial" pitchFamily="34" charset="0"/>
            </a:endParaRPr>
          </a:p>
          <a:p>
            <a:pPr marL="228600" lvl="0" indent="-228600" eaLnBrk="0" fontAlgn="base" hangingPunct="0">
              <a:spcBef>
                <a:spcPct val="0"/>
              </a:spcBef>
              <a:spcAft>
                <a:spcPct val="0"/>
              </a:spcAft>
              <a:buFont typeface="+mj-lt"/>
              <a:buAutoNum type="arabicPeriod"/>
            </a:pPr>
            <a:r>
              <a:rPr lang="en-US" sz="1400" dirty="0" smtClean="0">
                <a:solidFill>
                  <a:prstClr val="black"/>
                </a:solidFill>
                <a:latin typeface="Arial" pitchFamily="34" charset="0"/>
                <a:ea typeface="Calibri" pitchFamily="34" charset="0"/>
                <a:cs typeface="Arial" pitchFamily="34" charset="0"/>
              </a:rPr>
              <a:t>Were </a:t>
            </a:r>
            <a:r>
              <a:rPr lang="en-US" sz="1400" dirty="0">
                <a:solidFill>
                  <a:prstClr val="black"/>
                </a:solidFill>
                <a:latin typeface="Arial" pitchFamily="34" charset="0"/>
                <a:ea typeface="Calibri" pitchFamily="34" charset="0"/>
                <a:cs typeface="Arial" pitchFamily="34" charset="0"/>
              </a:rPr>
              <a:t>your total results for the ten rounds close to the theoretical probability?</a:t>
            </a:r>
            <a:endParaRPr lang="en-US" sz="1400" dirty="0">
              <a:solidFill>
                <a:prstClr val="black"/>
              </a:solidFill>
              <a:latin typeface="Arial" pitchFamily="34" charset="0"/>
              <a:cs typeface="Arial" pitchFamily="34" charset="0"/>
            </a:endParaRPr>
          </a:p>
          <a:p>
            <a:pPr marL="228600" lvl="0" indent="-228600" eaLnBrk="0" fontAlgn="base" hangingPunct="0">
              <a:spcBef>
                <a:spcPct val="0"/>
              </a:spcBef>
              <a:spcAft>
                <a:spcPct val="0"/>
              </a:spcAft>
              <a:buFont typeface="+mj-lt"/>
              <a:buAutoNum type="arabicPeriod"/>
            </a:pPr>
            <a:r>
              <a:rPr lang="en-US" sz="1400" dirty="0" smtClean="0">
                <a:solidFill>
                  <a:prstClr val="black"/>
                </a:solidFill>
                <a:latin typeface="Arial" pitchFamily="34" charset="0"/>
                <a:ea typeface="Calibri" pitchFamily="34" charset="0"/>
                <a:cs typeface="Arial" pitchFamily="34" charset="0"/>
              </a:rPr>
              <a:t>Were </a:t>
            </a:r>
            <a:r>
              <a:rPr lang="en-US" sz="1400" dirty="0">
                <a:solidFill>
                  <a:prstClr val="black"/>
                </a:solidFill>
                <a:latin typeface="Arial" pitchFamily="34" charset="0"/>
                <a:ea typeface="Calibri" pitchFamily="34" charset="0"/>
                <a:cs typeface="Arial" pitchFamily="34" charset="0"/>
              </a:rPr>
              <a:t>the total results for the entire class closer to the theoretical probability</a:t>
            </a:r>
            <a:r>
              <a:rPr lang="en-US" sz="1400" dirty="0" smtClean="0">
                <a:solidFill>
                  <a:prstClr val="black"/>
                </a:solidFill>
                <a:latin typeface="Arial" pitchFamily="34" charset="0"/>
                <a:ea typeface="Calibri" pitchFamily="34" charset="0"/>
                <a:cs typeface="Arial" pitchFamily="34" charset="0"/>
              </a:rPr>
              <a:t>?</a:t>
            </a:r>
            <a:endParaRPr lang="en-US" sz="1400" dirty="0">
              <a:solidFill>
                <a:prstClr val="black"/>
              </a:solidFill>
              <a:latin typeface="Arial" pitchFamily="34" charset="0"/>
              <a:cs typeface="Arial" pitchFamily="34" charset="0"/>
            </a:endParaRPr>
          </a:p>
        </p:txBody>
      </p:sp>
      <p:sp>
        <p:nvSpPr>
          <p:cNvPr id="5" name="TextBox 4"/>
          <p:cNvSpPr txBox="1"/>
          <p:nvPr/>
        </p:nvSpPr>
        <p:spPr>
          <a:xfrm>
            <a:off x="2476500" y="883920"/>
            <a:ext cx="1845633" cy="369332"/>
          </a:xfrm>
          <a:prstGeom prst="rect">
            <a:avLst/>
          </a:prstGeom>
          <a:noFill/>
        </p:spPr>
        <p:txBody>
          <a:bodyPr wrap="none" rtlCol="0">
            <a:spAutoFit/>
          </a:bodyPr>
          <a:lstStyle/>
          <a:p>
            <a:r>
              <a:rPr lang="en-US" b="1" dirty="0" smtClean="0"/>
              <a:t>Georgia Standard</a:t>
            </a:r>
            <a:endParaRPr lang="en-US" b="1" dirty="0"/>
          </a:p>
        </p:txBody>
      </p:sp>
      <p:sp>
        <p:nvSpPr>
          <p:cNvPr id="6" name="TextBox 5"/>
          <p:cNvSpPr txBox="1"/>
          <p:nvPr/>
        </p:nvSpPr>
        <p:spPr>
          <a:xfrm>
            <a:off x="2849880" y="2407920"/>
            <a:ext cx="1151918" cy="369332"/>
          </a:xfrm>
          <a:prstGeom prst="rect">
            <a:avLst/>
          </a:prstGeom>
          <a:noFill/>
        </p:spPr>
        <p:txBody>
          <a:bodyPr wrap="none" rtlCol="0">
            <a:spAutoFit/>
          </a:bodyPr>
          <a:lstStyle/>
          <a:p>
            <a:r>
              <a:rPr lang="en-US" b="1" dirty="0" smtClean="0"/>
              <a:t>Directions</a:t>
            </a:r>
            <a:endParaRPr lang="en-US" b="1" dirty="0"/>
          </a:p>
        </p:txBody>
      </p:sp>
      <p:pic>
        <p:nvPicPr>
          <p:cNvPr id="7" name="Picture 3"/>
          <p:cNvPicPr>
            <a:picLocks noChangeAspect="1" noChangeArrowheads="1"/>
          </p:cNvPicPr>
          <p:nvPr/>
        </p:nvPicPr>
        <p:blipFill>
          <a:blip r:embed="rId3">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3817619" y="6195059"/>
            <a:ext cx="2827021" cy="28270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4">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220980" y="6156960"/>
            <a:ext cx="2842260" cy="28422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529777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
          <p:cNvSpPr>
            <a:spLocks noChangeArrowheads="1"/>
          </p:cNvSpPr>
          <p:nvPr/>
        </p:nvSpPr>
        <p:spPr bwMode="auto">
          <a:xfrm>
            <a:off x="304800" y="3124200"/>
            <a:ext cx="80182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pitchFamily="34" charset="0"/>
                <a:ea typeface="Calibri" pitchFamily="34" charset="0"/>
                <a:cs typeface="Arial" pitchFamily="34" charset="0"/>
              </a:rPr>
              <a:t>Round 1</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26" name="Picture 2"/>
          <p:cNvPicPr>
            <a:picLocks noChangeAspect="1" noChangeArrowheads="1"/>
          </p:cNvPicPr>
          <p:nvPr/>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907054" y="30480"/>
            <a:ext cx="960120" cy="960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Rectangle 14"/>
          <p:cNvSpPr/>
          <p:nvPr/>
        </p:nvSpPr>
        <p:spPr>
          <a:xfrm>
            <a:off x="76200" y="990600"/>
            <a:ext cx="6629400" cy="830997"/>
          </a:xfrm>
          <a:prstGeom prst="rect">
            <a:avLst/>
          </a:prstGeom>
        </p:spPr>
        <p:txBody>
          <a:bodyPr wrap="square">
            <a:spAutoFit/>
          </a:bodyPr>
          <a:lstStyle/>
          <a:p>
            <a:pPr lvl="0" eaLnBrk="0" fontAlgn="base" hangingPunct="0">
              <a:spcBef>
                <a:spcPct val="0"/>
              </a:spcBef>
              <a:spcAft>
                <a:spcPct val="0"/>
              </a:spcAft>
            </a:pPr>
            <a:r>
              <a:rPr lang="en-US" sz="1200" b="1" dirty="0">
                <a:solidFill>
                  <a:prstClr val="black"/>
                </a:solidFill>
                <a:latin typeface="Arial" pitchFamily="34" charset="0"/>
                <a:ea typeface="Calibri" pitchFamily="34" charset="0"/>
                <a:cs typeface="Arial" pitchFamily="34" charset="0"/>
              </a:rPr>
              <a:t>Directions: </a:t>
            </a:r>
            <a:r>
              <a:rPr lang="en-US" sz="1200" dirty="0">
                <a:solidFill>
                  <a:prstClr val="black"/>
                </a:solidFill>
                <a:latin typeface="Arial" pitchFamily="34" charset="0"/>
                <a:ea typeface="Calibri" pitchFamily="34" charset="0"/>
                <a:cs typeface="Arial" pitchFamily="34" charset="0"/>
              </a:rPr>
              <a:t>Each group will toss a fair coin ten times, recording each toss as a heads or tails.  Next indicate the percentage of heads and tails.  The total for all groups will then be combined to determine how close to the theoretical probability the results are. Then do the same thing for round two, and so on. After the tenth round, total all results; then answer following questions</a:t>
            </a:r>
            <a:r>
              <a:rPr lang="en-US" sz="1200" dirty="0" smtClean="0">
                <a:solidFill>
                  <a:prstClr val="black"/>
                </a:solidFill>
                <a:latin typeface="Arial" pitchFamily="34" charset="0"/>
                <a:ea typeface="Calibri" pitchFamily="34" charset="0"/>
                <a:cs typeface="Arial" pitchFamily="34" charset="0"/>
              </a:rPr>
              <a:t>:</a:t>
            </a:r>
            <a:endParaRPr lang="en-US" sz="500" dirty="0">
              <a:solidFill>
                <a:prstClr val="black"/>
              </a:solidFill>
              <a:latin typeface="Arial" pitchFamily="34" charset="0"/>
              <a:cs typeface="Arial" pitchFamily="34" charset="0"/>
            </a:endParaRPr>
          </a:p>
        </p:txBody>
      </p:sp>
      <p:sp>
        <p:nvSpPr>
          <p:cNvPr id="16" name="Rectangle 15"/>
          <p:cNvSpPr/>
          <p:nvPr/>
        </p:nvSpPr>
        <p:spPr>
          <a:xfrm>
            <a:off x="2133600" y="533400"/>
            <a:ext cx="2522998" cy="369332"/>
          </a:xfrm>
          <a:prstGeom prst="rect">
            <a:avLst/>
          </a:prstGeom>
        </p:spPr>
        <p:txBody>
          <a:bodyPr wrap="none">
            <a:spAutoFit/>
          </a:bodyPr>
          <a:lstStyle/>
          <a:p>
            <a:pPr lvl="0" fontAlgn="base">
              <a:spcBef>
                <a:spcPct val="0"/>
              </a:spcBef>
              <a:spcAft>
                <a:spcPct val="0"/>
              </a:spcAft>
            </a:pPr>
            <a:r>
              <a:rPr kumimoji="0" lang="en-US" b="1" i="0" u="none" strike="noStrike" cap="none" normalizeH="0" baseline="0" dirty="0" smtClean="0">
                <a:ln>
                  <a:noFill/>
                </a:ln>
                <a:solidFill>
                  <a:schemeClr val="tx1"/>
                </a:solidFill>
                <a:effectLst/>
                <a:latin typeface="Arial" pitchFamily="34" charset="0"/>
                <a:ea typeface="Calibri" pitchFamily="34" charset="0"/>
                <a:cs typeface="Arial" pitchFamily="34" charset="0"/>
              </a:rPr>
              <a:t>Coin Toss Worksheet</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27" name="Picture 3"/>
          <p:cNvPicPr>
            <a:picLocks noChangeAspect="1" noChangeArrowheads="1"/>
          </p:cNvPicPr>
          <p:nvPr/>
        </p:nvPicPr>
        <p:blipFill>
          <a:blip r:embed="rId3">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4953000" y="30480"/>
            <a:ext cx="994581" cy="9945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Rectangle 18"/>
          <p:cNvSpPr/>
          <p:nvPr/>
        </p:nvSpPr>
        <p:spPr>
          <a:xfrm>
            <a:off x="228600" y="1905000"/>
            <a:ext cx="6629400" cy="830997"/>
          </a:xfrm>
          <a:prstGeom prst="rect">
            <a:avLst/>
          </a:prstGeom>
        </p:spPr>
        <p:txBody>
          <a:bodyPr wrap="square">
            <a:spAutoFit/>
          </a:bodyPr>
          <a:lstStyle/>
          <a:p>
            <a:pPr marL="174625" lvl="0" indent="-168275" eaLnBrk="0" fontAlgn="base" hangingPunct="0">
              <a:spcBef>
                <a:spcPct val="0"/>
              </a:spcBef>
              <a:spcAft>
                <a:spcPct val="0"/>
              </a:spcAft>
              <a:buFont typeface="+mj-lt"/>
              <a:buAutoNum type="arabicPeriod"/>
            </a:pPr>
            <a:r>
              <a:rPr lang="en-US" sz="1200" dirty="0" smtClean="0">
                <a:solidFill>
                  <a:prstClr val="black"/>
                </a:solidFill>
                <a:latin typeface="Arial" pitchFamily="34" charset="0"/>
                <a:ea typeface="Calibri" pitchFamily="34" charset="0"/>
                <a:cs typeface="Arial" pitchFamily="34" charset="0"/>
              </a:rPr>
              <a:t>What </a:t>
            </a:r>
            <a:r>
              <a:rPr lang="en-US" sz="1200" dirty="0">
                <a:solidFill>
                  <a:prstClr val="black"/>
                </a:solidFill>
                <a:latin typeface="Arial" pitchFamily="34" charset="0"/>
                <a:ea typeface="Calibri" pitchFamily="34" charset="0"/>
                <a:cs typeface="Arial" pitchFamily="34" charset="0"/>
              </a:rPr>
              <a:t>is the theoretical probability when tossing a fair coin ten times?  One hundred times?</a:t>
            </a:r>
            <a:endParaRPr lang="en-US" sz="500" dirty="0">
              <a:solidFill>
                <a:prstClr val="black"/>
              </a:solidFill>
              <a:latin typeface="Arial" pitchFamily="34" charset="0"/>
              <a:cs typeface="Arial" pitchFamily="34" charset="0"/>
            </a:endParaRPr>
          </a:p>
          <a:p>
            <a:pPr marL="114300" lvl="0" indent="-114300" eaLnBrk="0" fontAlgn="base" hangingPunct="0">
              <a:spcBef>
                <a:spcPct val="0"/>
              </a:spcBef>
              <a:spcAft>
                <a:spcPct val="0"/>
              </a:spcAft>
              <a:buFont typeface="+mj-lt"/>
              <a:buAutoNum type="arabicPeriod"/>
            </a:pPr>
            <a:r>
              <a:rPr lang="en-US" sz="1200" dirty="0" smtClean="0">
                <a:solidFill>
                  <a:prstClr val="black"/>
                </a:solidFill>
                <a:latin typeface="Arial" pitchFamily="34" charset="0"/>
                <a:ea typeface="Calibri" pitchFamily="34" charset="0"/>
                <a:cs typeface="Arial" pitchFamily="34" charset="0"/>
              </a:rPr>
              <a:t> Did </a:t>
            </a:r>
            <a:r>
              <a:rPr lang="en-US" sz="1200" dirty="0">
                <a:solidFill>
                  <a:prstClr val="black"/>
                </a:solidFill>
                <a:latin typeface="Arial" pitchFamily="34" charset="0"/>
                <a:ea typeface="Calibri" pitchFamily="34" charset="0"/>
                <a:cs typeface="Arial" pitchFamily="34" charset="0"/>
              </a:rPr>
              <a:t>your results for each of the ten rounds vary? Why or why not?</a:t>
            </a:r>
            <a:endParaRPr lang="en-US" sz="500" dirty="0">
              <a:solidFill>
                <a:prstClr val="black"/>
              </a:solidFill>
              <a:latin typeface="Arial" pitchFamily="34" charset="0"/>
              <a:cs typeface="Arial" pitchFamily="34" charset="0"/>
            </a:endParaRPr>
          </a:p>
          <a:p>
            <a:pPr marL="114300" lvl="0" indent="-114300" eaLnBrk="0" fontAlgn="base" hangingPunct="0">
              <a:spcBef>
                <a:spcPct val="0"/>
              </a:spcBef>
              <a:spcAft>
                <a:spcPct val="0"/>
              </a:spcAft>
              <a:buFont typeface="+mj-lt"/>
              <a:buAutoNum type="arabicPeriod"/>
            </a:pPr>
            <a:r>
              <a:rPr lang="en-US" sz="1200" dirty="0" smtClean="0">
                <a:solidFill>
                  <a:prstClr val="black"/>
                </a:solidFill>
                <a:latin typeface="Arial" pitchFamily="34" charset="0"/>
                <a:ea typeface="Calibri" pitchFamily="34" charset="0"/>
                <a:cs typeface="Arial" pitchFamily="34" charset="0"/>
              </a:rPr>
              <a:t> Were </a:t>
            </a:r>
            <a:r>
              <a:rPr lang="en-US" sz="1200" dirty="0">
                <a:solidFill>
                  <a:prstClr val="black"/>
                </a:solidFill>
                <a:latin typeface="Arial" pitchFamily="34" charset="0"/>
                <a:ea typeface="Calibri" pitchFamily="34" charset="0"/>
                <a:cs typeface="Arial" pitchFamily="34" charset="0"/>
              </a:rPr>
              <a:t>your total results for the ten rounds close to the theoretical probability?</a:t>
            </a:r>
            <a:endParaRPr lang="en-US" sz="500" dirty="0">
              <a:solidFill>
                <a:prstClr val="black"/>
              </a:solidFill>
              <a:latin typeface="Arial" pitchFamily="34" charset="0"/>
              <a:cs typeface="Arial" pitchFamily="34" charset="0"/>
            </a:endParaRPr>
          </a:p>
          <a:p>
            <a:pPr marL="114300" lvl="0" indent="-114300" eaLnBrk="0" fontAlgn="base" hangingPunct="0">
              <a:spcBef>
                <a:spcPct val="0"/>
              </a:spcBef>
              <a:spcAft>
                <a:spcPct val="0"/>
              </a:spcAft>
              <a:buFont typeface="+mj-lt"/>
              <a:buAutoNum type="arabicPeriod"/>
            </a:pPr>
            <a:r>
              <a:rPr lang="en-US" sz="1200" dirty="0" smtClean="0">
                <a:solidFill>
                  <a:prstClr val="black"/>
                </a:solidFill>
                <a:latin typeface="Arial" pitchFamily="34" charset="0"/>
                <a:ea typeface="Calibri" pitchFamily="34" charset="0"/>
                <a:cs typeface="Arial" pitchFamily="34" charset="0"/>
              </a:rPr>
              <a:t> Were </a:t>
            </a:r>
            <a:r>
              <a:rPr lang="en-US" sz="1200" dirty="0">
                <a:solidFill>
                  <a:prstClr val="black"/>
                </a:solidFill>
                <a:latin typeface="Arial" pitchFamily="34" charset="0"/>
                <a:ea typeface="Calibri" pitchFamily="34" charset="0"/>
                <a:cs typeface="Arial" pitchFamily="34" charset="0"/>
              </a:rPr>
              <a:t>the total results for the entire class closer to the theoretical probability</a:t>
            </a:r>
            <a:r>
              <a:rPr lang="en-US" sz="1200" dirty="0" smtClean="0">
                <a:solidFill>
                  <a:prstClr val="black"/>
                </a:solidFill>
                <a:latin typeface="Arial" pitchFamily="34" charset="0"/>
                <a:ea typeface="Calibri" pitchFamily="34" charset="0"/>
                <a:cs typeface="Arial" pitchFamily="34" charset="0"/>
              </a:rPr>
              <a:t>?</a:t>
            </a:r>
            <a:endParaRPr lang="en-US" sz="500" dirty="0">
              <a:solidFill>
                <a:prstClr val="black"/>
              </a:solidFill>
              <a:latin typeface="Arial" pitchFamily="34" charset="0"/>
              <a:cs typeface="Arial" pitchFamily="34" charset="0"/>
            </a:endParaRPr>
          </a:p>
        </p:txBody>
      </p:sp>
      <p:grpSp>
        <p:nvGrpSpPr>
          <p:cNvPr id="1028" name="Group 1027"/>
          <p:cNvGrpSpPr/>
          <p:nvPr/>
        </p:nvGrpSpPr>
        <p:grpSpPr>
          <a:xfrm>
            <a:off x="1143000" y="3048000"/>
            <a:ext cx="4572000" cy="457200"/>
            <a:chOff x="1143000" y="2667000"/>
            <a:chExt cx="4572000" cy="457200"/>
          </a:xfrm>
        </p:grpSpPr>
        <p:grpSp>
          <p:nvGrpSpPr>
            <p:cNvPr id="1025" name="Group 1024"/>
            <p:cNvGrpSpPr/>
            <p:nvPr/>
          </p:nvGrpSpPr>
          <p:grpSpPr>
            <a:xfrm>
              <a:off x="1143000" y="2667000"/>
              <a:ext cx="4572000" cy="457200"/>
              <a:chOff x="1143000" y="5562600"/>
              <a:chExt cx="4572000" cy="457200"/>
            </a:xfrm>
          </p:grpSpPr>
          <p:sp>
            <p:nvSpPr>
              <p:cNvPr id="17" name="Rectangle 16"/>
              <p:cNvSpPr/>
              <p:nvPr/>
            </p:nvSpPr>
            <p:spPr>
              <a:xfrm>
                <a:off x="1143000" y="5562600"/>
                <a:ext cx="45720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1447800" y="5562600"/>
                <a:ext cx="673582" cy="254237"/>
              </a:xfrm>
              <a:prstGeom prst="rect">
                <a:avLst/>
              </a:prstGeom>
            </p:spPr>
            <p:txBody>
              <a:bodyPr wrap="none">
                <a:spAutoFit/>
              </a:bodyPr>
              <a:lstStyle/>
              <a:p>
                <a:pPr algn="ctr">
                  <a:lnSpc>
                    <a:spcPct val="115000"/>
                  </a:lnSpc>
                </a:pPr>
                <a:r>
                  <a:rPr lang="en-US" sz="1000" b="1" dirty="0" smtClean="0">
                    <a:solidFill>
                      <a:schemeClr val="tx1"/>
                    </a:solidFill>
                    <a:effectLst/>
                    <a:latin typeface="Arial" pitchFamily="34" charset="0"/>
                    <a:cs typeface="Arial" pitchFamily="34" charset="0"/>
                  </a:rPr>
                  <a:t># Heads</a:t>
                </a:r>
                <a:endParaRPr lang="en-US" sz="1000" b="1" dirty="0">
                  <a:latin typeface="Arial" pitchFamily="34" charset="0"/>
                  <a:ea typeface="Calibri"/>
                  <a:cs typeface="Arial" pitchFamily="34" charset="0"/>
                </a:endParaRPr>
              </a:p>
            </p:txBody>
          </p:sp>
          <p:sp>
            <p:nvSpPr>
              <p:cNvPr id="26" name="Rectangle 25"/>
              <p:cNvSpPr/>
              <p:nvPr/>
            </p:nvSpPr>
            <p:spPr>
              <a:xfrm>
                <a:off x="2667000" y="5562600"/>
                <a:ext cx="580608" cy="254237"/>
              </a:xfrm>
              <a:prstGeom prst="rect">
                <a:avLst/>
              </a:prstGeom>
            </p:spPr>
            <p:txBody>
              <a:bodyPr wrap="none">
                <a:spAutoFit/>
              </a:bodyPr>
              <a:lstStyle/>
              <a:p>
                <a:pPr algn="ctr">
                  <a:lnSpc>
                    <a:spcPct val="115000"/>
                  </a:lnSpc>
                </a:pPr>
                <a:r>
                  <a:rPr lang="en-US" sz="1000" b="1" dirty="0" smtClean="0">
                    <a:solidFill>
                      <a:schemeClr val="tx1"/>
                    </a:solidFill>
                    <a:effectLst/>
                    <a:latin typeface="Arial" pitchFamily="34" charset="0"/>
                    <a:cs typeface="Arial" pitchFamily="34" charset="0"/>
                  </a:rPr>
                  <a:t># </a:t>
                </a:r>
                <a:r>
                  <a:rPr lang="en-US" sz="1000" b="1" dirty="0" smtClean="0">
                    <a:latin typeface="Arial" pitchFamily="34" charset="0"/>
                    <a:cs typeface="Arial" pitchFamily="34" charset="0"/>
                  </a:rPr>
                  <a:t>Tail</a:t>
                </a:r>
                <a:r>
                  <a:rPr lang="en-US" sz="1000" b="1" dirty="0" smtClean="0">
                    <a:solidFill>
                      <a:schemeClr val="tx1"/>
                    </a:solidFill>
                    <a:effectLst/>
                    <a:latin typeface="Arial" pitchFamily="34" charset="0"/>
                    <a:cs typeface="Arial" pitchFamily="34" charset="0"/>
                  </a:rPr>
                  <a:t>s</a:t>
                </a:r>
                <a:endParaRPr lang="en-US" sz="1000" b="1" dirty="0">
                  <a:latin typeface="Arial" pitchFamily="34" charset="0"/>
                  <a:ea typeface="Calibri"/>
                  <a:cs typeface="Arial" pitchFamily="34" charset="0"/>
                </a:endParaRPr>
              </a:p>
            </p:txBody>
          </p:sp>
          <p:sp>
            <p:nvSpPr>
              <p:cNvPr id="27" name="Rectangle 26"/>
              <p:cNvSpPr/>
              <p:nvPr/>
            </p:nvSpPr>
            <p:spPr>
              <a:xfrm>
                <a:off x="3733800" y="5562600"/>
                <a:ext cx="716864" cy="269304"/>
              </a:xfrm>
              <a:prstGeom prst="rect">
                <a:avLst/>
              </a:prstGeom>
            </p:spPr>
            <p:txBody>
              <a:bodyPr wrap="none">
                <a:spAutoFit/>
              </a:bodyPr>
              <a:lstStyle/>
              <a:p>
                <a:pPr algn="ctr">
                  <a:lnSpc>
                    <a:spcPct val="115000"/>
                  </a:lnSpc>
                </a:pPr>
                <a:r>
                  <a:rPr lang="en-US" sz="1000" b="1" dirty="0" smtClean="0">
                    <a:solidFill>
                      <a:schemeClr val="tx1"/>
                    </a:solidFill>
                    <a:effectLst/>
                    <a:latin typeface="Arial" pitchFamily="34" charset="0"/>
                    <a:cs typeface="Arial" pitchFamily="34" charset="0"/>
                  </a:rPr>
                  <a:t>% Heads</a:t>
                </a:r>
                <a:endParaRPr lang="en-US" sz="1000" b="1" dirty="0">
                  <a:latin typeface="Arial" pitchFamily="34" charset="0"/>
                  <a:ea typeface="Calibri"/>
                  <a:cs typeface="Arial" pitchFamily="34" charset="0"/>
                </a:endParaRPr>
              </a:p>
            </p:txBody>
          </p:sp>
          <p:cxnSp>
            <p:nvCxnSpPr>
              <p:cNvPr id="1024" name="Straight Connector 1023"/>
              <p:cNvCxnSpPr/>
              <p:nvPr/>
            </p:nvCxnSpPr>
            <p:spPr>
              <a:xfrm>
                <a:off x="2362200" y="5562600"/>
                <a:ext cx="0" cy="457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4648200" y="5562600"/>
                <a:ext cx="0" cy="457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3505200" y="5562600"/>
                <a:ext cx="0" cy="457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8" name="Rectangle 37"/>
            <p:cNvSpPr/>
            <p:nvPr/>
          </p:nvSpPr>
          <p:spPr>
            <a:xfrm>
              <a:off x="4855159" y="2667000"/>
              <a:ext cx="623889" cy="269304"/>
            </a:xfrm>
            <a:prstGeom prst="rect">
              <a:avLst/>
            </a:prstGeom>
          </p:spPr>
          <p:txBody>
            <a:bodyPr wrap="none">
              <a:spAutoFit/>
            </a:bodyPr>
            <a:lstStyle/>
            <a:p>
              <a:pPr algn="ctr">
                <a:lnSpc>
                  <a:spcPct val="115000"/>
                </a:lnSpc>
              </a:pPr>
              <a:r>
                <a:rPr lang="en-US" sz="1000" b="1" dirty="0">
                  <a:latin typeface="Arial" pitchFamily="34" charset="0"/>
                  <a:cs typeface="Arial" pitchFamily="34" charset="0"/>
                </a:rPr>
                <a:t>%</a:t>
              </a:r>
              <a:r>
                <a:rPr lang="en-US" sz="1000" b="1" dirty="0" smtClean="0">
                  <a:solidFill>
                    <a:schemeClr val="tx1"/>
                  </a:solidFill>
                  <a:effectLst/>
                  <a:latin typeface="Arial" pitchFamily="34" charset="0"/>
                  <a:cs typeface="Arial" pitchFamily="34" charset="0"/>
                </a:rPr>
                <a:t> </a:t>
              </a:r>
              <a:r>
                <a:rPr lang="en-US" sz="1000" b="1" dirty="0" smtClean="0">
                  <a:latin typeface="Arial" pitchFamily="34" charset="0"/>
                  <a:cs typeface="Arial" pitchFamily="34" charset="0"/>
                </a:rPr>
                <a:t>Tail</a:t>
              </a:r>
              <a:r>
                <a:rPr lang="en-US" sz="1000" b="1" dirty="0" smtClean="0">
                  <a:solidFill>
                    <a:schemeClr val="tx1"/>
                  </a:solidFill>
                  <a:effectLst/>
                  <a:latin typeface="Arial" pitchFamily="34" charset="0"/>
                  <a:cs typeface="Arial" pitchFamily="34" charset="0"/>
                </a:rPr>
                <a:t>s</a:t>
              </a:r>
              <a:endParaRPr lang="en-US" sz="1000" b="1" dirty="0">
                <a:latin typeface="Arial" pitchFamily="34" charset="0"/>
                <a:ea typeface="Calibri"/>
                <a:cs typeface="Arial" pitchFamily="34" charset="0"/>
              </a:endParaRPr>
            </a:p>
          </p:txBody>
        </p:sp>
      </p:grpSp>
      <p:sp>
        <p:nvSpPr>
          <p:cNvPr id="40" name="Rectangle 1"/>
          <p:cNvSpPr>
            <a:spLocks noChangeArrowheads="1"/>
          </p:cNvSpPr>
          <p:nvPr/>
        </p:nvSpPr>
        <p:spPr bwMode="auto">
          <a:xfrm>
            <a:off x="304800" y="3581400"/>
            <a:ext cx="80182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pitchFamily="34" charset="0"/>
                <a:ea typeface="Calibri" pitchFamily="34" charset="0"/>
                <a:cs typeface="Arial" pitchFamily="34" charset="0"/>
              </a:rPr>
              <a:t>Round 2</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41" name="Group 40"/>
          <p:cNvGrpSpPr/>
          <p:nvPr/>
        </p:nvGrpSpPr>
        <p:grpSpPr>
          <a:xfrm>
            <a:off x="1143000" y="3505200"/>
            <a:ext cx="4572000" cy="457200"/>
            <a:chOff x="1143000" y="2667000"/>
            <a:chExt cx="4572000" cy="457200"/>
          </a:xfrm>
        </p:grpSpPr>
        <p:grpSp>
          <p:nvGrpSpPr>
            <p:cNvPr id="42" name="Group 41"/>
            <p:cNvGrpSpPr/>
            <p:nvPr/>
          </p:nvGrpSpPr>
          <p:grpSpPr>
            <a:xfrm>
              <a:off x="1143000" y="2667000"/>
              <a:ext cx="4572000" cy="457200"/>
              <a:chOff x="1143000" y="5562600"/>
              <a:chExt cx="4572000" cy="457200"/>
            </a:xfrm>
          </p:grpSpPr>
          <p:sp>
            <p:nvSpPr>
              <p:cNvPr id="44" name="Rectangle 43"/>
              <p:cNvSpPr/>
              <p:nvPr/>
            </p:nvSpPr>
            <p:spPr>
              <a:xfrm>
                <a:off x="1143000" y="5562600"/>
                <a:ext cx="45720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1447800" y="5562600"/>
                <a:ext cx="673582" cy="254237"/>
              </a:xfrm>
              <a:prstGeom prst="rect">
                <a:avLst/>
              </a:prstGeom>
            </p:spPr>
            <p:txBody>
              <a:bodyPr wrap="none">
                <a:spAutoFit/>
              </a:bodyPr>
              <a:lstStyle/>
              <a:p>
                <a:pPr algn="ctr">
                  <a:lnSpc>
                    <a:spcPct val="115000"/>
                  </a:lnSpc>
                </a:pPr>
                <a:r>
                  <a:rPr lang="en-US" sz="1000" b="1" dirty="0" smtClean="0">
                    <a:solidFill>
                      <a:schemeClr val="tx1"/>
                    </a:solidFill>
                    <a:effectLst/>
                    <a:latin typeface="Arial" pitchFamily="34" charset="0"/>
                    <a:cs typeface="Arial" pitchFamily="34" charset="0"/>
                  </a:rPr>
                  <a:t># Heads</a:t>
                </a:r>
                <a:endParaRPr lang="en-US" sz="1000" b="1" dirty="0">
                  <a:latin typeface="Arial" pitchFamily="34" charset="0"/>
                  <a:ea typeface="Calibri"/>
                  <a:cs typeface="Arial" pitchFamily="34" charset="0"/>
                </a:endParaRPr>
              </a:p>
            </p:txBody>
          </p:sp>
          <p:sp>
            <p:nvSpPr>
              <p:cNvPr id="46" name="Rectangle 45"/>
              <p:cNvSpPr/>
              <p:nvPr/>
            </p:nvSpPr>
            <p:spPr>
              <a:xfrm>
                <a:off x="2667000" y="5562600"/>
                <a:ext cx="580608" cy="254237"/>
              </a:xfrm>
              <a:prstGeom prst="rect">
                <a:avLst/>
              </a:prstGeom>
            </p:spPr>
            <p:txBody>
              <a:bodyPr wrap="none">
                <a:spAutoFit/>
              </a:bodyPr>
              <a:lstStyle/>
              <a:p>
                <a:pPr algn="ctr">
                  <a:lnSpc>
                    <a:spcPct val="115000"/>
                  </a:lnSpc>
                </a:pPr>
                <a:r>
                  <a:rPr lang="en-US" sz="1000" b="1" dirty="0" smtClean="0">
                    <a:solidFill>
                      <a:schemeClr val="tx1"/>
                    </a:solidFill>
                    <a:effectLst/>
                    <a:latin typeface="Arial" pitchFamily="34" charset="0"/>
                    <a:cs typeface="Arial" pitchFamily="34" charset="0"/>
                  </a:rPr>
                  <a:t># </a:t>
                </a:r>
                <a:r>
                  <a:rPr lang="en-US" sz="1000" b="1" dirty="0" smtClean="0">
                    <a:latin typeface="Arial" pitchFamily="34" charset="0"/>
                    <a:cs typeface="Arial" pitchFamily="34" charset="0"/>
                  </a:rPr>
                  <a:t>Tail</a:t>
                </a:r>
                <a:r>
                  <a:rPr lang="en-US" sz="1000" b="1" dirty="0" smtClean="0">
                    <a:solidFill>
                      <a:schemeClr val="tx1"/>
                    </a:solidFill>
                    <a:effectLst/>
                    <a:latin typeface="Arial" pitchFamily="34" charset="0"/>
                    <a:cs typeface="Arial" pitchFamily="34" charset="0"/>
                  </a:rPr>
                  <a:t>s</a:t>
                </a:r>
                <a:endParaRPr lang="en-US" sz="1000" b="1" dirty="0">
                  <a:latin typeface="Arial" pitchFamily="34" charset="0"/>
                  <a:ea typeface="Calibri"/>
                  <a:cs typeface="Arial" pitchFamily="34" charset="0"/>
                </a:endParaRPr>
              </a:p>
            </p:txBody>
          </p:sp>
          <p:sp>
            <p:nvSpPr>
              <p:cNvPr id="47" name="Rectangle 46"/>
              <p:cNvSpPr/>
              <p:nvPr/>
            </p:nvSpPr>
            <p:spPr>
              <a:xfrm>
                <a:off x="3733800" y="5562600"/>
                <a:ext cx="716864" cy="269304"/>
              </a:xfrm>
              <a:prstGeom prst="rect">
                <a:avLst/>
              </a:prstGeom>
            </p:spPr>
            <p:txBody>
              <a:bodyPr wrap="none">
                <a:spAutoFit/>
              </a:bodyPr>
              <a:lstStyle/>
              <a:p>
                <a:pPr algn="ctr">
                  <a:lnSpc>
                    <a:spcPct val="115000"/>
                  </a:lnSpc>
                </a:pPr>
                <a:r>
                  <a:rPr lang="en-US" sz="1000" b="1" dirty="0" smtClean="0">
                    <a:solidFill>
                      <a:schemeClr val="tx1"/>
                    </a:solidFill>
                    <a:effectLst/>
                    <a:latin typeface="Arial" pitchFamily="34" charset="0"/>
                    <a:cs typeface="Arial" pitchFamily="34" charset="0"/>
                  </a:rPr>
                  <a:t>% Heads</a:t>
                </a:r>
                <a:endParaRPr lang="en-US" sz="1000" b="1" dirty="0">
                  <a:latin typeface="Arial" pitchFamily="34" charset="0"/>
                  <a:ea typeface="Calibri"/>
                  <a:cs typeface="Arial" pitchFamily="34" charset="0"/>
                </a:endParaRPr>
              </a:p>
            </p:txBody>
          </p:sp>
          <p:cxnSp>
            <p:nvCxnSpPr>
              <p:cNvPr id="48" name="Straight Connector 47"/>
              <p:cNvCxnSpPr/>
              <p:nvPr/>
            </p:nvCxnSpPr>
            <p:spPr>
              <a:xfrm>
                <a:off x="2362200" y="5562600"/>
                <a:ext cx="0" cy="457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4648200" y="5562600"/>
                <a:ext cx="0" cy="457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3505200" y="5562600"/>
                <a:ext cx="0" cy="457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3" name="Rectangle 42"/>
            <p:cNvSpPr/>
            <p:nvPr/>
          </p:nvSpPr>
          <p:spPr>
            <a:xfrm>
              <a:off x="4855159" y="2667000"/>
              <a:ext cx="623889" cy="269304"/>
            </a:xfrm>
            <a:prstGeom prst="rect">
              <a:avLst/>
            </a:prstGeom>
          </p:spPr>
          <p:txBody>
            <a:bodyPr wrap="none">
              <a:spAutoFit/>
            </a:bodyPr>
            <a:lstStyle/>
            <a:p>
              <a:pPr algn="ctr">
                <a:lnSpc>
                  <a:spcPct val="115000"/>
                </a:lnSpc>
              </a:pPr>
              <a:r>
                <a:rPr lang="en-US" sz="1000" b="1" dirty="0">
                  <a:latin typeface="Arial" pitchFamily="34" charset="0"/>
                  <a:cs typeface="Arial" pitchFamily="34" charset="0"/>
                </a:rPr>
                <a:t>%</a:t>
              </a:r>
              <a:r>
                <a:rPr lang="en-US" sz="1000" b="1" dirty="0" smtClean="0">
                  <a:solidFill>
                    <a:schemeClr val="tx1"/>
                  </a:solidFill>
                  <a:effectLst/>
                  <a:latin typeface="Arial" pitchFamily="34" charset="0"/>
                  <a:cs typeface="Arial" pitchFamily="34" charset="0"/>
                </a:rPr>
                <a:t> </a:t>
              </a:r>
              <a:r>
                <a:rPr lang="en-US" sz="1000" b="1" dirty="0" smtClean="0">
                  <a:latin typeface="Arial" pitchFamily="34" charset="0"/>
                  <a:cs typeface="Arial" pitchFamily="34" charset="0"/>
                </a:rPr>
                <a:t>Tail</a:t>
              </a:r>
              <a:r>
                <a:rPr lang="en-US" sz="1000" b="1" dirty="0" smtClean="0">
                  <a:solidFill>
                    <a:schemeClr val="tx1"/>
                  </a:solidFill>
                  <a:effectLst/>
                  <a:latin typeface="Arial" pitchFamily="34" charset="0"/>
                  <a:cs typeface="Arial" pitchFamily="34" charset="0"/>
                </a:rPr>
                <a:t>s</a:t>
              </a:r>
              <a:endParaRPr lang="en-US" sz="1000" b="1" dirty="0">
                <a:latin typeface="Arial" pitchFamily="34" charset="0"/>
                <a:ea typeface="Calibri"/>
                <a:cs typeface="Arial" pitchFamily="34" charset="0"/>
              </a:endParaRPr>
            </a:p>
          </p:txBody>
        </p:sp>
      </p:grpSp>
      <p:sp>
        <p:nvSpPr>
          <p:cNvPr id="51" name="Rectangle 1"/>
          <p:cNvSpPr>
            <a:spLocks noChangeArrowheads="1"/>
          </p:cNvSpPr>
          <p:nvPr/>
        </p:nvSpPr>
        <p:spPr bwMode="auto">
          <a:xfrm>
            <a:off x="304800" y="4038600"/>
            <a:ext cx="80182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pitchFamily="34" charset="0"/>
                <a:ea typeface="Calibri" pitchFamily="34" charset="0"/>
                <a:cs typeface="Arial" pitchFamily="34" charset="0"/>
              </a:rPr>
              <a:t>Round 3</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52" name="Group 51"/>
          <p:cNvGrpSpPr/>
          <p:nvPr/>
        </p:nvGrpSpPr>
        <p:grpSpPr>
          <a:xfrm>
            <a:off x="1143000" y="3962400"/>
            <a:ext cx="4572000" cy="457200"/>
            <a:chOff x="1143000" y="2667000"/>
            <a:chExt cx="4572000" cy="457200"/>
          </a:xfrm>
        </p:grpSpPr>
        <p:grpSp>
          <p:nvGrpSpPr>
            <p:cNvPr id="53" name="Group 52"/>
            <p:cNvGrpSpPr/>
            <p:nvPr/>
          </p:nvGrpSpPr>
          <p:grpSpPr>
            <a:xfrm>
              <a:off x="1143000" y="2667000"/>
              <a:ext cx="4572000" cy="457200"/>
              <a:chOff x="1143000" y="5562600"/>
              <a:chExt cx="4572000" cy="457200"/>
            </a:xfrm>
          </p:grpSpPr>
          <p:sp>
            <p:nvSpPr>
              <p:cNvPr id="55" name="Rectangle 54"/>
              <p:cNvSpPr/>
              <p:nvPr/>
            </p:nvSpPr>
            <p:spPr>
              <a:xfrm>
                <a:off x="1143000" y="5562600"/>
                <a:ext cx="45720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p:cNvSpPr/>
              <p:nvPr/>
            </p:nvSpPr>
            <p:spPr>
              <a:xfrm>
                <a:off x="1447800" y="5562600"/>
                <a:ext cx="673582" cy="254237"/>
              </a:xfrm>
              <a:prstGeom prst="rect">
                <a:avLst/>
              </a:prstGeom>
            </p:spPr>
            <p:txBody>
              <a:bodyPr wrap="none">
                <a:spAutoFit/>
              </a:bodyPr>
              <a:lstStyle/>
              <a:p>
                <a:pPr algn="ctr">
                  <a:lnSpc>
                    <a:spcPct val="115000"/>
                  </a:lnSpc>
                </a:pPr>
                <a:r>
                  <a:rPr lang="en-US" sz="1000" b="1" dirty="0" smtClean="0">
                    <a:solidFill>
                      <a:schemeClr val="tx1"/>
                    </a:solidFill>
                    <a:effectLst/>
                    <a:latin typeface="Arial" pitchFamily="34" charset="0"/>
                    <a:cs typeface="Arial" pitchFamily="34" charset="0"/>
                  </a:rPr>
                  <a:t># Heads</a:t>
                </a:r>
                <a:endParaRPr lang="en-US" sz="1000" b="1" dirty="0">
                  <a:latin typeface="Arial" pitchFamily="34" charset="0"/>
                  <a:ea typeface="Calibri"/>
                  <a:cs typeface="Arial" pitchFamily="34" charset="0"/>
                </a:endParaRPr>
              </a:p>
            </p:txBody>
          </p:sp>
          <p:sp>
            <p:nvSpPr>
              <p:cNvPr id="57" name="Rectangle 56"/>
              <p:cNvSpPr/>
              <p:nvPr/>
            </p:nvSpPr>
            <p:spPr>
              <a:xfrm>
                <a:off x="2667000" y="5562600"/>
                <a:ext cx="580608" cy="254237"/>
              </a:xfrm>
              <a:prstGeom prst="rect">
                <a:avLst/>
              </a:prstGeom>
            </p:spPr>
            <p:txBody>
              <a:bodyPr wrap="none">
                <a:spAutoFit/>
              </a:bodyPr>
              <a:lstStyle/>
              <a:p>
                <a:pPr algn="ctr">
                  <a:lnSpc>
                    <a:spcPct val="115000"/>
                  </a:lnSpc>
                </a:pPr>
                <a:r>
                  <a:rPr lang="en-US" sz="1000" b="1" dirty="0" smtClean="0">
                    <a:solidFill>
                      <a:schemeClr val="tx1"/>
                    </a:solidFill>
                    <a:effectLst/>
                    <a:latin typeface="Arial" pitchFamily="34" charset="0"/>
                    <a:cs typeface="Arial" pitchFamily="34" charset="0"/>
                  </a:rPr>
                  <a:t># </a:t>
                </a:r>
                <a:r>
                  <a:rPr lang="en-US" sz="1000" b="1" dirty="0" smtClean="0">
                    <a:latin typeface="Arial" pitchFamily="34" charset="0"/>
                    <a:cs typeface="Arial" pitchFamily="34" charset="0"/>
                  </a:rPr>
                  <a:t>Tail</a:t>
                </a:r>
                <a:r>
                  <a:rPr lang="en-US" sz="1000" b="1" dirty="0" smtClean="0">
                    <a:solidFill>
                      <a:schemeClr val="tx1"/>
                    </a:solidFill>
                    <a:effectLst/>
                    <a:latin typeface="Arial" pitchFamily="34" charset="0"/>
                    <a:cs typeface="Arial" pitchFamily="34" charset="0"/>
                  </a:rPr>
                  <a:t>s</a:t>
                </a:r>
                <a:endParaRPr lang="en-US" sz="1000" b="1" dirty="0">
                  <a:latin typeface="Arial" pitchFamily="34" charset="0"/>
                  <a:ea typeface="Calibri"/>
                  <a:cs typeface="Arial" pitchFamily="34" charset="0"/>
                </a:endParaRPr>
              </a:p>
            </p:txBody>
          </p:sp>
          <p:sp>
            <p:nvSpPr>
              <p:cNvPr id="58" name="Rectangle 57"/>
              <p:cNvSpPr/>
              <p:nvPr/>
            </p:nvSpPr>
            <p:spPr>
              <a:xfrm>
                <a:off x="3733800" y="5562600"/>
                <a:ext cx="716864" cy="269304"/>
              </a:xfrm>
              <a:prstGeom prst="rect">
                <a:avLst/>
              </a:prstGeom>
            </p:spPr>
            <p:txBody>
              <a:bodyPr wrap="none">
                <a:spAutoFit/>
              </a:bodyPr>
              <a:lstStyle/>
              <a:p>
                <a:pPr algn="ctr">
                  <a:lnSpc>
                    <a:spcPct val="115000"/>
                  </a:lnSpc>
                </a:pPr>
                <a:r>
                  <a:rPr lang="en-US" sz="1000" b="1" dirty="0" smtClean="0">
                    <a:solidFill>
                      <a:schemeClr val="tx1"/>
                    </a:solidFill>
                    <a:effectLst/>
                    <a:latin typeface="Arial" pitchFamily="34" charset="0"/>
                    <a:cs typeface="Arial" pitchFamily="34" charset="0"/>
                  </a:rPr>
                  <a:t>% Heads</a:t>
                </a:r>
                <a:endParaRPr lang="en-US" sz="1000" b="1" dirty="0">
                  <a:latin typeface="Arial" pitchFamily="34" charset="0"/>
                  <a:ea typeface="Calibri"/>
                  <a:cs typeface="Arial" pitchFamily="34" charset="0"/>
                </a:endParaRPr>
              </a:p>
            </p:txBody>
          </p:sp>
          <p:cxnSp>
            <p:nvCxnSpPr>
              <p:cNvPr id="59" name="Straight Connector 58"/>
              <p:cNvCxnSpPr/>
              <p:nvPr/>
            </p:nvCxnSpPr>
            <p:spPr>
              <a:xfrm>
                <a:off x="2362200" y="5562600"/>
                <a:ext cx="0" cy="457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4648200" y="5562600"/>
                <a:ext cx="0" cy="457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3505200" y="5562600"/>
                <a:ext cx="0" cy="457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4" name="Rectangle 53"/>
            <p:cNvSpPr/>
            <p:nvPr/>
          </p:nvSpPr>
          <p:spPr>
            <a:xfrm>
              <a:off x="4855159" y="2667000"/>
              <a:ext cx="623889" cy="269304"/>
            </a:xfrm>
            <a:prstGeom prst="rect">
              <a:avLst/>
            </a:prstGeom>
          </p:spPr>
          <p:txBody>
            <a:bodyPr wrap="none">
              <a:spAutoFit/>
            </a:bodyPr>
            <a:lstStyle/>
            <a:p>
              <a:pPr algn="ctr">
                <a:lnSpc>
                  <a:spcPct val="115000"/>
                </a:lnSpc>
              </a:pPr>
              <a:r>
                <a:rPr lang="en-US" sz="1000" b="1" dirty="0">
                  <a:latin typeface="Arial" pitchFamily="34" charset="0"/>
                  <a:cs typeface="Arial" pitchFamily="34" charset="0"/>
                </a:rPr>
                <a:t>%</a:t>
              </a:r>
              <a:r>
                <a:rPr lang="en-US" sz="1000" b="1" dirty="0" smtClean="0">
                  <a:solidFill>
                    <a:schemeClr val="tx1"/>
                  </a:solidFill>
                  <a:effectLst/>
                  <a:latin typeface="Arial" pitchFamily="34" charset="0"/>
                  <a:cs typeface="Arial" pitchFamily="34" charset="0"/>
                </a:rPr>
                <a:t> </a:t>
              </a:r>
              <a:r>
                <a:rPr lang="en-US" sz="1000" b="1" dirty="0" smtClean="0">
                  <a:latin typeface="Arial" pitchFamily="34" charset="0"/>
                  <a:cs typeface="Arial" pitchFamily="34" charset="0"/>
                </a:rPr>
                <a:t>Tail</a:t>
              </a:r>
              <a:r>
                <a:rPr lang="en-US" sz="1000" b="1" dirty="0" smtClean="0">
                  <a:solidFill>
                    <a:schemeClr val="tx1"/>
                  </a:solidFill>
                  <a:effectLst/>
                  <a:latin typeface="Arial" pitchFamily="34" charset="0"/>
                  <a:cs typeface="Arial" pitchFamily="34" charset="0"/>
                </a:rPr>
                <a:t>s</a:t>
              </a:r>
              <a:endParaRPr lang="en-US" sz="1000" b="1" dirty="0">
                <a:latin typeface="Arial" pitchFamily="34" charset="0"/>
                <a:ea typeface="Calibri"/>
                <a:cs typeface="Arial" pitchFamily="34" charset="0"/>
              </a:endParaRPr>
            </a:p>
          </p:txBody>
        </p:sp>
      </p:grpSp>
      <p:grpSp>
        <p:nvGrpSpPr>
          <p:cNvPr id="62" name="Group 61"/>
          <p:cNvGrpSpPr/>
          <p:nvPr/>
        </p:nvGrpSpPr>
        <p:grpSpPr>
          <a:xfrm>
            <a:off x="1143000" y="4419600"/>
            <a:ext cx="4572000" cy="457200"/>
            <a:chOff x="1143000" y="2667000"/>
            <a:chExt cx="4572000" cy="457200"/>
          </a:xfrm>
        </p:grpSpPr>
        <p:grpSp>
          <p:nvGrpSpPr>
            <p:cNvPr id="63" name="Group 62"/>
            <p:cNvGrpSpPr/>
            <p:nvPr/>
          </p:nvGrpSpPr>
          <p:grpSpPr>
            <a:xfrm>
              <a:off x="1143000" y="2667000"/>
              <a:ext cx="4572000" cy="457200"/>
              <a:chOff x="1143000" y="5562600"/>
              <a:chExt cx="4572000" cy="457200"/>
            </a:xfrm>
          </p:grpSpPr>
          <p:sp>
            <p:nvSpPr>
              <p:cNvPr id="65" name="Rectangle 64"/>
              <p:cNvSpPr/>
              <p:nvPr/>
            </p:nvSpPr>
            <p:spPr>
              <a:xfrm>
                <a:off x="1143000" y="5562600"/>
                <a:ext cx="45720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p:cNvSpPr/>
              <p:nvPr/>
            </p:nvSpPr>
            <p:spPr>
              <a:xfrm>
                <a:off x="1447800" y="5562600"/>
                <a:ext cx="673582" cy="254237"/>
              </a:xfrm>
              <a:prstGeom prst="rect">
                <a:avLst/>
              </a:prstGeom>
            </p:spPr>
            <p:txBody>
              <a:bodyPr wrap="none">
                <a:spAutoFit/>
              </a:bodyPr>
              <a:lstStyle/>
              <a:p>
                <a:pPr algn="ctr">
                  <a:lnSpc>
                    <a:spcPct val="115000"/>
                  </a:lnSpc>
                </a:pPr>
                <a:r>
                  <a:rPr lang="en-US" sz="1000" b="1" dirty="0" smtClean="0">
                    <a:solidFill>
                      <a:schemeClr val="tx1"/>
                    </a:solidFill>
                    <a:effectLst/>
                    <a:latin typeface="Arial" pitchFamily="34" charset="0"/>
                    <a:cs typeface="Arial" pitchFamily="34" charset="0"/>
                  </a:rPr>
                  <a:t># Heads</a:t>
                </a:r>
                <a:endParaRPr lang="en-US" sz="1000" b="1" dirty="0">
                  <a:latin typeface="Arial" pitchFamily="34" charset="0"/>
                  <a:ea typeface="Calibri"/>
                  <a:cs typeface="Arial" pitchFamily="34" charset="0"/>
                </a:endParaRPr>
              </a:p>
            </p:txBody>
          </p:sp>
          <p:sp>
            <p:nvSpPr>
              <p:cNvPr id="67" name="Rectangle 66"/>
              <p:cNvSpPr/>
              <p:nvPr/>
            </p:nvSpPr>
            <p:spPr>
              <a:xfrm>
                <a:off x="2667000" y="5562600"/>
                <a:ext cx="580608" cy="254237"/>
              </a:xfrm>
              <a:prstGeom prst="rect">
                <a:avLst/>
              </a:prstGeom>
            </p:spPr>
            <p:txBody>
              <a:bodyPr wrap="none">
                <a:spAutoFit/>
              </a:bodyPr>
              <a:lstStyle/>
              <a:p>
                <a:pPr algn="ctr">
                  <a:lnSpc>
                    <a:spcPct val="115000"/>
                  </a:lnSpc>
                </a:pPr>
                <a:r>
                  <a:rPr lang="en-US" sz="1000" b="1" dirty="0" smtClean="0">
                    <a:solidFill>
                      <a:schemeClr val="tx1"/>
                    </a:solidFill>
                    <a:effectLst/>
                    <a:latin typeface="Arial" pitchFamily="34" charset="0"/>
                    <a:cs typeface="Arial" pitchFamily="34" charset="0"/>
                  </a:rPr>
                  <a:t># </a:t>
                </a:r>
                <a:r>
                  <a:rPr lang="en-US" sz="1000" b="1" dirty="0" smtClean="0">
                    <a:latin typeface="Arial" pitchFamily="34" charset="0"/>
                    <a:cs typeface="Arial" pitchFamily="34" charset="0"/>
                  </a:rPr>
                  <a:t>Tail</a:t>
                </a:r>
                <a:r>
                  <a:rPr lang="en-US" sz="1000" b="1" dirty="0" smtClean="0">
                    <a:solidFill>
                      <a:schemeClr val="tx1"/>
                    </a:solidFill>
                    <a:effectLst/>
                    <a:latin typeface="Arial" pitchFamily="34" charset="0"/>
                    <a:cs typeface="Arial" pitchFamily="34" charset="0"/>
                  </a:rPr>
                  <a:t>s</a:t>
                </a:r>
                <a:endParaRPr lang="en-US" sz="1000" b="1" dirty="0">
                  <a:latin typeface="Arial" pitchFamily="34" charset="0"/>
                  <a:ea typeface="Calibri"/>
                  <a:cs typeface="Arial" pitchFamily="34" charset="0"/>
                </a:endParaRPr>
              </a:p>
            </p:txBody>
          </p:sp>
          <p:sp>
            <p:nvSpPr>
              <p:cNvPr id="68" name="Rectangle 67"/>
              <p:cNvSpPr/>
              <p:nvPr/>
            </p:nvSpPr>
            <p:spPr>
              <a:xfrm>
                <a:off x="3733800" y="5562600"/>
                <a:ext cx="716864" cy="269304"/>
              </a:xfrm>
              <a:prstGeom prst="rect">
                <a:avLst/>
              </a:prstGeom>
            </p:spPr>
            <p:txBody>
              <a:bodyPr wrap="none">
                <a:spAutoFit/>
              </a:bodyPr>
              <a:lstStyle/>
              <a:p>
                <a:pPr algn="ctr">
                  <a:lnSpc>
                    <a:spcPct val="115000"/>
                  </a:lnSpc>
                </a:pPr>
                <a:r>
                  <a:rPr lang="en-US" sz="1000" b="1" dirty="0" smtClean="0">
                    <a:solidFill>
                      <a:schemeClr val="tx1"/>
                    </a:solidFill>
                    <a:effectLst/>
                    <a:latin typeface="Arial" pitchFamily="34" charset="0"/>
                    <a:cs typeface="Arial" pitchFamily="34" charset="0"/>
                  </a:rPr>
                  <a:t>% Heads</a:t>
                </a:r>
                <a:endParaRPr lang="en-US" sz="1000" b="1" dirty="0">
                  <a:latin typeface="Arial" pitchFamily="34" charset="0"/>
                  <a:ea typeface="Calibri"/>
                  <a:cs typeface="Arial" pitchFamily="34" charset="0"/>
                </a:endParaRPr>
              </a:p>
            </p:txBody>
          </p:sp>
          <p:cxnSp>
            <p:nvCxnSpPr>
              <p:cNvPr id="69" name="Straight Connector 68"/>
              <p:cNvCxnSpPr/>
              <p:nvPr/>
            </p:nvCxnSpPr>
            <p:spPr>
              <a:xfrm>
                <a:off x="2362200" y="5562600"/>
                <a:ext cx="0" cy="457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4648200" y="5562600"/>
                <a:ext cx="0" cy="457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3505200" y="5562600"/>
                <a:ext cx="0" cy="457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64" name="Rectangle 63"/>
            <p:cNvSpPr/>
            <p:nvPr/>
          </p:nvSpPr>
          <p:spPr>
            <a:xfrm>
              <a:off x="4855159" y="2667000"/>
              <a:ext cx="623889" cy="269304"/>
            </a:xfrm>
            <a:prstGeom prst="rect">
              <a:avLst/>
            </a:prstGeom>
          </p:spPr>
          <p:txBody>
            <a:bodyPr wrap="none">
              <a:spAutoFit/>
            </a:bodyPr>
            <a:lstStyle/>
            <a:p>
              <a:pPr algn="ctr">
                <a:lnSpc>
                  <a:spcPct val="115000"/>
                </a:lnSpc>
              </a:pPr>
              <a:r>
                <a:rPr lang="en-US" sz="1000" b="1" dirty="0">
                  <a:latin typeface="Arial" pitchFamily="34" charset="0"/>
                  <a:cs typeface="Arial" pitchFamily="34" charset="0"/>
                </a:rPr>
                <a:t>%</a:t>
              </a:r>
              <a:r>
                <a:rPr lang="en-US" sz="1000" b="1" dirty="0" smtClean="0">
                  <a:solidFill>
                    <a:schemeClr val="tx1"/>
                  </a:solidFill>
                  <a:effectLst/>
                  <a:latin typeface="Arial" pitchFamily="34" charset="0"/>
                  <a:cs typeface="Arial" pitchFamily="34" charset="0"/>
                </a:rPr>
                <a:t> </a:t>
              </a:r>
              <a:r>
                <a:rPr lang="en-US" sz="1000" b="1" dirty="0" smtClean="0">
                  <a:latin typeface="Arial" pitchFamily="34" charset="0"/>
                  <a:cs typeface="Arial" pitchFamily="34" charset="0"/>
                </a:rPr>
                <a:t>Tail</a:t>
              </a:r>
              <a:r>
                <a:rPr lang="en-US" sz="1000" b="1" dirty="0" smtClean="0">
                  <a:solidFill>
                    <a:schemeClr val="tx1"/>
                  </a:solidFill>
                  <a:effectLst/>
                  <a:latin typeface="Arial" pitchFamily="34" charset="0"/>
                  <a:cs typeface="Arial" pitchFamily="34" charset="0"/>
                </a:rPr>
                <a:t>s</a:t>
              </a:r>
              <a:endParaRPr lang="en-US" sz="1000" b="1" dirty="0">
                <a:latin typeface="Arial" pitchFamily="34" charset="0"/>
                <a:ea typeface="Calibri"/>
                <a:cs typeface="Arial" pitchFamily="34" charset="0"/>
              </a:endParaRPr>
            </a:p>
          </p:txBody>
        </p:sp>
      </p:grpSp>
      <p:grpSp>
        <p:nvGrpSpPr>
          <p:cNvPr id="72" name="Group 71"/>
          <p:cNvGrpSpPr/>
          <p:nvPr/>
        </p:nvGrpSpPr>
        <p:grpSpPr>
          <a:xfrm>
            <a:off x="1143000" y="4876800"/>
            <a:ext cx="4572000" cy="457200"/>
            <a:chOff x="1143000" y="2667000"/>
            <a:chExt cx="4572000" cy="457200"/>
          </a:xfrm>
        </p:grpSpPr>
        <p:grpSp>
          <p:nvGrpSpPr>
            <p:cNvPr id="73" name="Group 72"/>
            <p:cNvGrpSpPr/>
            <p:nvPr/>
          </p:nvGrpSpPr>
          <p:grpSpPr>
            <a:xfrm>
              <a:off x="1143000" y="2667000"/>
              <a:ext cx="4572000" cy="457200"/>
              <a:chOff x="1143000" y="5562600"/>
              <a:chExt cx="4572000" cy="457200"/>
            </a:xfrm>
          </p:grpSpPr>
          <p:sp>
            <p:nvSpPr>
              <p:cNvPr id="75" name="Rectangle 74"/>
              <p:cNvSpPr/>
              <p:nvPr/>
            </p:nvSpPr>
            <p:spPr>
              <a:xfrm>
                <a:off x="1143000" y="5562600"/>
                <a:ext cx="45720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1447800" y="5562600"/>
                <a:ext cx="673582" cy="254237"/>
              </a:xfrm>
              <a:prstGeom prst="rect">
                <a:avLst/>
              </a:prstGeom>
            </p:spPr>
            <p:txBody>
              <a:bodyPr wrap="none">
                <a:spAutoFit/>
              </a:bodyPr>
              <a:lstStyle/>
              <a:p>
                <a:pPr algn="ctr">
                  <a:lnSpc>
                    <a:spcPct val="115000"/>
                  </a:lnSpc>
                </a:pPr>
                <a:r>
                  <a:rPr lang="en-US" sz="1000" b="1" dirty="0" smtClean="0">
                    <a:solidFill>
                      <a:schemeClr val="tx1"/>
                    </a:solidFill>
                    <a:effectLst/>
                    <a:latin typeface="Arial" pitchFamily="34" charset="0"/>
                    <a:cs typeface="Arial" pitchFamily="34" charset="0"/>
                  </a:rPr>
                  <a:t># Heads</a:t>
                </a:r>
                <a:endParaRPr lang="en-US" sz="1000" b="1" dirty="0">
                  <a:latin typeface="Arial" pitchFamily="34" charset="0"/>
                  <a:ea typeface="Calibri"/>
                  <a:cs typeface="Arial" pitchFamily="34" charset="0"/>
                </a:endParaRPr>
              </a:p>
            </p:txBody>
          </p:sp>
          <p:sp>
            <p:nvSpPr>
              <p:cNvPr id="77" name="Rectangle 76"/>
              <p:cNvSpPr/>
              <p:nvPr/>
            </p:nvSpPr>
            <p:spPr>
              <a:xfrm>
                <a:off x="2667000" y="5562600"/>
                <a:ext cx="580608" cy="254237"/>
              </a:xfrm>
              <a:prstGeom prst="rect">
                <a:avLst/>
              </a:prstGeom>
            </p:spPr>
            <p:txBody>
              <a:bodyPr wrap="none">
                <a:spAutoFit/>
              </a:bodyPr>
              <a:lstStyle/>
              <a:p>
                <a:pPr algn="ctr">
                  <a:lnSpc>
                    <a:spcPct val="115000"/>
                  </a:lnSpc>
                </a:pPr>
                <a:r>
                  <a:rPr lang="en-US" sz="1000" b="1" dirty="0" smtClean="0">
                    <a:solidFill>
                      <a:schemeClr val="tx1"/>
                    </a:solidFill>
                    <a:effectLst/>
                    <a:latin typeface="Arial" pitchFamily="34" charset="0"/>
                    <a:cs typeface="Arial" pitchFamily="34" charset="0"/>
                  </a:rPr>
                  <a:t># </a:t>
                </a:r>
                <a:r>
                  <a:rPr lang="en-US" sz="1000" b="1" dirty="0" smtClean="0">
                    <a:latin typeface="Arial" pitchFamily="34" charset="0"/>
                    <a:cs typeface="Arial" pitchFamily="34" charset="0"/>
                  </a:rPr>
                  <a:t>Tail</a:t>
                </a:r>
                <a:r>
                  <a:rPr lang="en-US" sz="1000" b="1" dirty="0" smtClean="0">
                    <a:solidFill>
                      <a:schemeClr val="tx1"/>
                    </a:solidFill>
                    <a:effectLst/>
                    <a:latin typeface="Arial" pitchFamily="34" charset="0"/>
                    <a:cs typeface="Arial" pitchFamily="34" charset="0"/>
                  </a:rPr>
                  <a:t>s</a:t>
                </a:r>
                <a:endParaRPr lang="en-US" sz="1000" b="1" dirty="0">
                  <a:latin typeface="Arial" pitchFamily="34" charset="0"/>
                  <a:ea typeface="Calibri"/>
                  <a:cs typeface="Arial" pitchFamily="34" charset="0"/>
                </a:endParaRPr>
              </a:p>
            </p:txBody>
          </p:sp>
          <p:sp>
            <p:nvSpPr>
              <p:cNvPr id="78" name="Rectangle 77"/>
              <p:cNvSpPr/>
              <p:nvPr/>
            </p:nvSpPr>
            <p:spPr>
              <a:xfrm>
                <a:off x="3733800" y="5562600"/>
                <a:ext cx="716864" cy="269304"/>
              </a:xfrm>
              <a:prstGeom prst="rect">
                <a:avLst/>
              </a:prstGeom>
            </p:spPr>
            <p:txBody>
              <a:bodyPr wrap="none">
                <a:spAutoFit/>
              </a:bodyPr>
              <a:lstStyle/>
              <a:p>
                <a:pPr algn="ctr">
                  <a:lnSpc>
                    <a:spcPct val="115000"/>
                  </a:lnSpc>
                </a:pPr>
                <a:r>
                  <a:rPr lang="en-US" sz="1000" b="1" dirty="0" smtClean="0">
                    <a:solidFill>
                      <a:schemeClr val="tx1"/>
                    </a:solidFill>
                    <a:effectLst/>
                    <a:latin typeface="Arial" pitchFamily="34" charset="0"/>
                    <a:cs typeface="Arial" pitchFamily="34" charset="0"/>
                  </a:rPr>
                  <a:t>% Heads</a:t>
                </a:r>
                <a:endParaRPr lang="en-US" sz="1000" b="1" dirty="0">
                  <a:latin typeface="Arial" pitchFamily="34" charset="0"/>
                  <a:ea typeface="Calibri"/>
                  <a:cs typeface="Arial" pitchFamily="34" charset="0"/>
                </a:endParaRPr>
              </a:p>
            </p:txBody>
          </p:sp>
          <p:cxnSp>
            <p:nvCxnSpPr>
              <p:cNvPr id="79" name="Straight Connector 78"/>
              <p:cNvCxnSpPr/>
              <p:nvPr/>
            </p:nvCxnSpPr>
            <p:spPr>
              <a:xfrm>
                <a:off x="2362200" y="5562600"/>
                <a:ext cx="0" cy="457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4648200" y="5562600"/>
                <a:ext cx="0" cy="457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a:off x="3505200" y="5562600"/>
                <a:ext cx="0" cy="457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4" name="Rectangle 73"/>
            <p:cNvSpPr/>
            <p:nvPr/>
          </p:nvSpPr>
          <p:spPr>
            <a:xfrm>
              <a:off x="4855159" y="2667000"/>
              <a:ext cx="623889" cy="269304"/>
            </a:xfrm>
            <a:prstGeom prst="rect">
              <a:avLst/>
            </a:prstGeom>
          </p:spPr>
          <p:txBody>
            <a:bodyPr wrap="none">
              <a:spAutoFit/>
            </a:bodyPr>
            <a:lstStyle/>
            <a:p>
              <a:pPr algn="ctr">
                <a:lnSpc>
                  <a:spcPct val="115000"/>
                </a:lnSpc>
              </a:pPr>
              <a:r>
                <a:rPr lang="en-US" sz="1000" b="1" dirty="0">
                  <a:latin typeface="Arial" pitchFamily="34" charset="0"/>
                  <a:cs typeface="Arial" pitchFamily="34" charset="0"/>
                </a:rPr>
                <a:t>%</a:t>
              </a:r>
              <a:r>
                <a:rPr lang="en-US" sz="1000" b="1" dirty="0" smtClean="0">
                  <a:solidFill>
                    <a:schemeClr val="tx1"/>
                  </a:solidFill>
                  <a:effectLst/>
                  <a:latin typeface="Arial" pitchFamily="34" charset="0"/>
                  <a:cs typeface="Arial" pitchFamily="34" charset="0"/>
                </a:rPr>
                <a:t> </a:t>
              </a:r>
              <a:r>
                <a:rPr lang="en-US" sz="1000" b="1" dirty="0" smtClean="0">
                  <a:latin typeface="Arial" pitchFamily="34" charset="0"/>
                  <a:cs typeface="Arial" pitchFamily="34" charset="0"/>
                </a:rPr>
                <a:t>Tail</a:t>
              </a:r>
              <a:r>
                <a:rPr lang="en-US" sz="1000" b="1" dirty="0" smtClean="0">
                  <a:solidFill>
                    <a:schemeClr val="tx1"/>
                  </a:solidFill>
                  <a:effectLst/>
                  <a:latin typeface="Arial" pitchFamily="34" charset="0"/>
                  <a:cs typeface="Arial" pitchFamily="34" charset="0"/>
                </a:rPr>
                <a:t>s</a:t>
              </a:r>
              <a:endParaRPr lang="en-US" sz="1000" b="1" dirty="0">
                <a:latin typeface="Arial" pitchFamily="34" charset="0"/>
                <a:ea typeface="Calibri"/>
                <a:cs typeface="Arial" pitchFamily="34" charset="0"/>
              </a:endParaRPr>
            </a:p>
          </p:txBody>
        </p:sp>
      </p:grpSp>
      <p:sp>
        <p:nvSpPr>
          <p:cNvPr id="82" name="Rectangle 1"/>
          <p:cNvSpPr>
            <a:spLocks noChangeArrowheads="1"/>
          </p:cNvSpPr>
          <p:nvPr/>
        </p:nvSpPr>
        <p:spPr bwMode="auto">
          <a:xfrm>
            <a:off x="304800" y="5410200"/>
            <a:ext cx="80182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pitchFamily="34" charset="0"/>
                <a:ea typeface="Calibri" pitchFamily="34" charset="0"/>
                <a:cs typeface="Arial" pitchFamily="34" charset="0"/>
              </a:rPr>
              <a:t>Round 6</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83" name="Group 82"/>
          <p:cNvGrpSpPr/>
          <p:nvPr/>
        </p:nvGrpSpPr>
        <p:grpSpPr>
          <a:xfrm>
            <a:off x="1143000" y="5334000"/>
            <a:ext cx="4572000" cy="457200"/>
            <a:chOff x="1143000" y="2667000"/>
            <a:chExt cx="4572000" cy="457200"/>
          </a:xfrm>
        </p:grpSpPr>
        <p:grpSp>
          <p:nvGrpSpPr>
            <p:cNvPr id="84" name="Group 83"/>
            <p:cNvGrpSpPr/>
            <p:nvPr/>
          </p:nvGrpSpPr>
          <p:grpSpPr>
            <a:xfrm>
              <a:off x="1143000" y="2667000"/>
              <a:ext cx="4572000" cy="457200"/>
              <a:chOff x="1143000" y="5562600"/>
              <a:chExt cx="4572000" cy="457200"/>
            </a:xfrm>
          </p:grpSpPr>
          <p:sp>
            <p:nvSpPr>
              <p:cNvPr id="86" name="Rectangle 85"/>
              <p:cNvSpPr/>
              <p:nvPr/>
            </p:nvSpPr>
            <p:spPr>
              <a:xfrm>
                <a:off x="1143000" y="5562600"/>
                <a:ext cx="45720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p:cNvSpPr/>
              <p:nvPr/>
            </p:nvSpPr>
            <p:spPr>
              <a:xfrm>
                <a:off x="1447800" y="5562600"/>
                <a:ext cx="673582" cy="254237"/>
              </a:xfrm>
              <a:prstGeom prst="rect">
                <a:avLst/>
              </a:prstGeom>
            </p:spPr>
            <p:txBody>
              <a:bodyPr wrap="none">
                <a:spAutoFit/>
              </a:bodyPr>
              <a:lstStyle/>
              <a:p>
                <a:pPr algn="ctr">
                  <a:lnSpc>
                    <a:spcPct val="115000"/>
                  </a:lnSpc>
                </a:pPr>
                <a:r>
                  <a:rPr lang="en-US" sz="1000" b="1" dirty="0" smtClean="0">
                    <a:solidFill>
                      <a:schemeClr val="tx1"/>
                    </a:solidFill>
                    <a:effectLst/>
                    <a:latin typeface="Arial" pitchFamily="34" charset="0"/>
                    <a:cs typeface="Arial" pitchFamily="34" charset="0"/>
                  </a:rPr>
                  <a:t># Heads</a:t>
                </a:r>
                <a:endParaRPr lang="en-US" sz="1000" b="1" dirty="0">
                  <a:latin typeface="Arial" pitchFamily="34" charset="0"/>
                  <a:ea typeface="Calibri"/>
                  <a:cs typeface="Arial" pitchFamily="34" charset="0"/>
                </a:endParaRPr>
              </a:p>
            </p:txBody>
          </p:sp>
          <p:sp>
            <p:nvSpPr>
              <p:cNvPr id="88" name="Rectangle 87"/>
              <p:cNvSpPr/>
              <p:nvPr/>
            </p:nvSpPr>
            <p:spPr>
              <a:xfrm>
                <a:off x="2667000" y="5562600"/>
                <a:ext cx="580608" cy="254237"/>
              </a:xfrm>
              <a:prstGeom prst="rect">
                <a:avLst/>
              </a:prstGeom>
            </p:spPr>
            <p:txBody>
              <a:bodyPr wrap="none">
                <a:spAutoFit/>
              </a:bodyPr>
              <a:lstStyle/>
              <a:p>
                <a:pPr algn="ctr">
                  <a:lnSpc>
                    <a:spcPct val="115000"/>
                  </a:lnSpc>
                </a:pPr>
                <a:r>
                  <a:rPr lang="en-US" sz="1000" b="1" dirty="0" smtClean="0">
                    <a:solidFill>
                      <a:schemeClr val="tx1"/>
                    </a:solidFill>
                    <a:effectLst/>
                    <a:latin typeface="Arial" pitchFamily="34" charset="0"/>
                    <a:cs typeface="Arial" pitchFamily="34" charset="0"/>
                  </a:rPr>
                  <a:t># </a:t>
                </a:r>
                <a:r>
                  <a:rPr lang="en-US" sz="1000" b="1" dirty="0" smtClean="0">
                    <a:latin typeface="Arial" pitchFamily="34" charset="0"/>
                    <a:cs typeface="Arial" pitchFamily="34" charset="0"/>
                  </a:rPr>
                  <a:t>Tail</a:t>
                </a:r>
                <a:r>
                  <a:rPr lang="en-US" sz="1000" b="1" dirty="0" smtClean="0">
                    <a:solidFill>
                      <a:schemeClr val="tx1"/>
                    </a:solidFill>
                    <a:effectLst/>
                    <a:latin typeface="Arial" pitchFamily="34" charset="0"/>
                    <a:cs typeface="Arial" pitchFamily="34" charset="0"/>
                  </a:rPr>
                  <a:t>s</a:t>
                </a:r>
                <a:endParaRPr lang="en-US" sz="1000" b="1" dirty="0">
                  <a:latin typeface="Arial" pitchFamily="34" charset="0"/>
                  <a:ea typeface="Calibri"/>
                  <a:cs typeface="Arial" pitchFamily="34" charset="0"/>
                </a:endParaRPr>
              </a:p>
            </p:txBody>
          </p:sp>
          <p:sp>
            <p:nvSpPr>
              <p:cNvPr id="89" name="Rectangle 88"/>
              <p:cNvSpPr/>
              <p:nvPr/>
            </p:nvSpPr>
            <p:spPr>
              <a:xfrm>
                <a:off x="3733800" y="5562600"/>
                <a:ext cx="716864" cy="269304"/>
              </a:xfrm>
              <a:prstGeom prst="rect">
                <a:avLst/>
              </a:prstGeom>
            </p:spPr>
            <p:txBody>
              <a:bodyPr wrap="none">
                <a:spAutoFit/>
              </a:bodyPr>
              <a:lstStyle/>
              <a:p>
                <a:pPr algn="ctr">
                  <a:lnSpc>
                    <a:spcPct val="115000"/>
                  </a:lnSpc>
                </a:pPr>
                <a:r>
                  <a:rPr lang="en-US" sz="1000" b="1" dirty="0" smtClean="0">
                    <a:solidFill>
                      <a:schemeClr val="tx1"/>
                    </a:solidFill>
                    <a:effectLst/>
                    <a:latin typeface="Arial" pitchFamily="34" charset="0"/>
                    <a:cs typeface="Arial" pitchFamily="34" charset="0"/>
                  </a:rPr>
                  <a:t>% Heads</a:t>
                </a:r>
                <a:endParaRPr lang="en-US" sz="1000" b="1" dirty="0">
                  <a:latin typeface="Arial" pitchFamily="34" charset="0"/>
                  <a:ea typeface="Calibri"/>
                  <a:cs typeface="Arial" pitchFamily="34" charset="0"/>
                </a:endParaRPr>
              </a:p>
            </p:txBody>
          </p:sp>
          <p:cxnSp>
            <p:nvCxnSpPr>
              <p:cNvPr id="90" name="Straight Connector 89"/>
              <p:cNvCxnSpPr/>
              <p:nvPr/>
            </p:nvCxnSpPr>
            <p:spPr>
              <a:xfrm>
                <a:off x="2362200" y="5562600"/>
                <a:ext cx="0" cy="457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4648200" y="5562600"/>
                <a:ext cx="0" cy="457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a:off x="3505200" y="5562600"/>
                <a:ext cx="0" cy="457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5" name="Rectangle 84"/>
            <p:cNvSpPr/>
            <p:nvPr/>
          </p:nvSpPr>
          <p:spPr>
            <a:xfrm>
              <a:off x="4855159" y="2667000"/>
              <a:ext cx="623889" cy="269304"/>
            </a:xfrm>
            <a:prstGeom prst="rect">
              <a:avLst/>
            </a:prstGeom>
          </p:spPr>
          <p:txBody>
            <a:bodyPr wrap="none">
              <a:spAutoFit/>
            </a:bodyPr>
            <a:lstStyle/>
            <a:p>
              <a:pPr algn="ctr">
                <a:lnSpc>
                  <a:spcPct val="115000"/>
                </a:lnSpc>
              </a:pPr>
              <a:r>
                <a:rPr lang="en-US" sz="1000" b="1" dirty="0">
                  <a:latin typeface="Arial" pitchFamily="34" charset="0"/>
                  <a:cs typeface="Arial" pitchFamily="34" charset="0"/>
                </a:rPr>
                <a:t>%</a:t>
              </a:r>
              <a:r>
                <a:rPr lang="en-US" sz="1000" b="1" dirty="0" smtClean="0">
                  <a:solidFill>
                    <a:schemeClr val="tx1"/>
                  </a:solidFill>
                  <a:effectLst/>
                  <a:latin typeface="Arial" pitchFamily="34" charset="0"/>
                  <a:cs typeface="Arial" pitchFamily="34" charset="0"/>
                </a:rPr>
                <a:t> </a:t>
              </a:r>
              <a:r>
                <a:rPr lang="en-US" sz="1000" b="1" dirty="0" smtClean="0">
                  <a:latin typeface="Arial" pitchFamily="34" charset="0"/>
                  <a:cs typeface="Arial" pitchFamily="34" charset="0"/>
                </a:rPr>
                <a:t>Tail</a:t>
              </a:r>
              <a:r>
                <a:rPr lang="en-US" sz="1000" b="1" dirty="0" smtClean="0">
                  <a:solidFill>
                    <a:schemeClr val="tx1"/>
                  </a:solidFill>
                  <a:effectLst/>
                  <a:latin typeface="Arial" pitchFamily="34" charset="0"/>
                  <a:cs typeface="Arial" pitchFamily="34" charset="0"/>
                </a:rPr>
                <a:t>s</a:t>
              </a:r>
              <a:endParaRPr lang="en-US" sz="1000" b="1" dirty="0">
                <a:latin typeface="Arial" pitchFamily="34" charset="0"/>
                <a:ea typeface="Calibri"/>
                <a:cs typeface="Arial" pitchFamily="34" charset="0"/>
              </a:endParaRPr>
            </a:p>
          </p:txBody>
        </p:sp>
      </p:grpSp>
      <p:grpSp>
        <p:nvGrpSpPr>
          <p:cNvPr id="93" name="Group 92"/>
          <p:cNvGrpSpPr/>
          <p:nvPr/>
        </p:nvGrpSpPr>
        <p:grpSpPr>
          <a:xfrm>
            <a:off x="1143000" y="5791200"/>
            <a:ext cx="4572000" cy="457200"/>
            <a:chOff x="1143000" y="2667000"/>
            <a:chExt cx="4572000" cy="457200"/>
          </a:xfrm>
        </p:grpSpPr>
        <p:grpSp>
          <p:nvGrpSpPr>
            <p:cNvPr id="94" name="Group 93"/>
            <p:cNvGrpSpPr/>
            <p:nvPr/>
          </p:nvGrpSpPr>
          <p:grpSpPr>
            <a:xfrm>
              <a:off x="1143000" y="2667000"/>
              <a:ext cx="4572000" cy="457200"/>
              <a:chOff x="1143000" y="5562600"/>
              <a:chExt cx="4572000" cy="457200"/>
            </a:xfrm>
          </p:grpSpPr>
          <p:sp>
            <p:nvSpPr>
              <p:cNvPr id="96" name="Rectangle 95"/>
              <p:cNvSpPr/>
              <p:nvPr/>
            </p:nvSpPr>
            <p:spPr>
              <a:xfrm>
                <a:off x="1143000" y="5562600"/>
                <a:ext cx="45720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96"/>
              <p:cNvSpPr/>
              <p:nvPr/>
            </p:nvSpPr>
            <p:spPr>
              <a:xfrm>
                <a:off x="1447800" y="5562600"/>
                <a:ext cx="673582" cy="254237"/>
              </a:xfrm>
              <a:prstGeom prst="rect">
                <a:avLst/>
              </a:prstGeom>
            </p:spPr>
            <p:txBody>
              <a:bodyPr wrap="none">
                <a:spAutoFit/>
              </a:bodyPr>
              <a:lstStyle/>
              <a:p>
                <a:pPr algn="ctr">
                  <a:lnSpc>
                    <a:spcPct val="115000"/>
                  </a:lnSpc>
                </a:pPr>
                <a:r>
                  <a:rPr lang="en-US" sz="1000" b="1" dirty="0" smtClean="0">
                    <a:solidFill>
                      <a:schemeClr val="tx1"/>
                    </a:solidFill>
                    <a:effectLst/>
                    <a:latin typeface="Arial" pitchFamily="34" charset="0"/>
                    <a:cs typeface="Arial" pitchFamily="34" charset="0"/>
                  </a:rPr>
                  <a:t># Heads</a:t>
                </a:r>
                <a:endParaRPr lang="en-US" sz="1000" b="1" dirty="0">
                  <a:latin typeface="Arial" pitchFamily="34" charset="0"/>
                  <a:ea typeface="Calibri"/>
                  <a:cs typeface="Arial" pitchFamily="34" charset="0"/>
                </a:endParaRPr>
              </a:p>
            </p:txBody>
          </p:sp>
          <p:sp>
            <p:nvSpPr>
              <p:cNvPr id="98" name="Rectangle 97"/>
              <p:cNvSpPr/>
              <p:nvPr/>
            </p:nvSpPr>
            <p:spPr>
              <a:xfrm>
                <a:off x="2667000" y="5562600"/>
                <a:ext cx="580608" cy="254237"/>
              </a:xfrm>
              <a:prstGeom prst="rect">
                <a:avLst/>
              </a:prstGeom>
            </p:spPr>
            <p:txBody>
              <a:bodyPr wrap="none">
                <a:spAutoFit/>
              </a:bodyPr>
              <a:lstStyle/>
              <a:p>
                <a:pPr algn="ctr">
                  <a:lnSpc>
                    <a:spcPct val="115000"/>
                  </a:lnSpc>
                </a:pPr>
                <a:r>
                  <a:rPr lang="en-US" sz="1000" b="1" dirty="0" smtClean="0">
                    <a:solidFill>
                      <a:schemeClr val="tx1"/>
                    </a:solidFill>
                    <a:effectLst/>
                    <a:latin typeface="Arial" pitchFamily="34" charset="0"/>
                    <a:cs typeface="Arial" pitchFamily="34" charset="0"/>
                  </a:rPr>
                  <a:t># </a:t>
                </a:r>
                <a:r>
                  <a:rPr lang="en-US" sz="1000" b="1" dirty="0" smtClean="0">
                    <a:latin typeface="Arial" pitchFamily="34" charset="0"/>
                    <a:cs typeface="Arial" pitchFamily="34" charset="0"/>
                  </a:rPr>
                  <a:t>Tail</a:t>
                </a:r>
                <a:r>
                  <a:rPr lang="en-US" sz="1000" b="1" dirty="0" smtClean="0">
                    <a:solidFill>
                      <a:schemeClr val="tx1"/>
                    </a:solidFill>
                    <a:effectLst/>
                    <a:latin typeface="Arial" pitchFamily="34" charset="0"/>
                    <a:cs typeface="Arial" pitchFamily="34" charset="0"/>
                  </a:rPr>
                  <a:t>s</a:t>
                </a:r>
                <a:endParaRPr lang="en-US" sz="1000" b="1" dirty="0">
                  <a:latin typeface="Arial" pitchFamily="34" charset="0"/>
                  <a:ea typeface="Calibri"/>
                  <a:cs typeface="Arial" pitchFamily="34" charset="0"/>
                </a:endParaRPr>
              </a:p>
            </p:txBody>
          </p:sp>
          <p:sp>
            <p:nvSpPr>
              <p:cNvPr id="99" name="Rectangle 98"/>
              <p:cNvSpPr/>
              <p:nvPr/>
            </p:nvSpPr>
            <p:spPr>
              <a:xfrm>
                <a:off x="3733800" y="5562600"/>
                <a:ext cx="716864" cy="269304"/>
              </a:xfrm>
              <a:prstGeom prst="rect">
                <a:avLst/>
              </a:prstGeom>
            </p:spPr>
            <p:txBody>
              <a:bodyPr wrap="none">
                <a:spAutoFit/>
              </a:bodyPr>
              <a:lstStyle/>
              <a:p>
                <a:pPr algn="ctr">
                  <a:lnSpc>
                    <a:spcPct val="115000"/>
                  </a:lnSpc>
                </a:pPr>
                <a:r>
                  <a:rPr lang="en-US" sz="1000" b="1" dirty="0" smtClean="0">
                    <a:solidFill>
                      <a:schemeClr val="tx1"/>
                    </a:solidFill>
                    <a:effectLst/>
                    <a:latin typeface="Arial" pitchFamily="34" charset="0"/>
                    <a:cs typeface="Arial" pitchFamily="34" charset="0"/>
                  </a:rPr>
                  <a:t>% Heads</a:t>
                </a:r>
                <a:endParaRPr lang="en-US" sz="1000" b="1" dirty="0">
                  <a:latin typeface="Arial" pitchFamily="34" charset="0"/>
                  <a:ea typeface="Calibri"/>
                  <a:cs typeface="Arial" pitchFamily="34" charset="0"/>
                </a:endParaRPr>
              </a:p>
            </p:txBody>
          </p:sp>
          <p:cxnSp>
            <p:nvCxnSpPr>
              <p:cNvPr id="100" name="Straight Connector 99"/>
              <p:cNvCxnSpPr/>
              <p:nvPr/>
            </p:nvCxnSpPr>
            <p:spPr>
              <a:xfrm>
                <a:off x="2362200" y="5562600"/>
                <a:ext cx="0" cy="457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a:off x="4648200" y="5562600"/>
                <a:ext cx="0" cy="457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a:off x="3505200" y="5562600"/>
                <a:ext cx="0" cy="457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95" name="Rectangle 94"/>
            <p:cNvSpPr/>
            <p:nvPr/>
          </p:nvSpPr>
          <p:spPr>
            <a:xfrm>
              <a:off x="4855159" y="2667000"/>
              <a:ext cx="623889" cy="269304"/>
            </a:xfrm>
            <a:prstGeom prst="rect">
              <a:avLst/>
            </a:prstGeom>
          </p:spPr>
          <p:txBody>
            <a:bodyPr wrap="none">
              <a:spAutoFit/>
            </a:bodyPr>
            <a:lstStyle/>
            <a:p>
              <a:pPr algn="ctr">
                <a:lnSpc>
                  <a:spcPct val="115000"/>
                </a:lnSpc>
              </a:pPr>
              <a:r>
                <a:rPr lang="en-US" sz="1000" b="1" dirty="0">
                  <a:latin typeface="Arial" pitchFamily="34" charset="0"/>
                  <a:cs typeface="Arial" pitchFamily="34" charset="0"/>
                </a:rPr>
                <a:t>%</a:t>
              </a:r>
              <a:r>
                <a:rPr lang="en-US" sz="1000" b="1" dirty="0" smtClean="0">
                  <a:solidFill>
                    <a:schemeClr val="tx1"/>
                  </a:solidFill>
                  <a:effectLst/>
                  <a:latin typeface="Arial" pitchFamily="34" charset="0"/>
                  <a:cs typeface="Arial" pitchFamily="34" charset="0"/>
                </a:rPr>
                <a:t> </a:t>
              </a:r>
              <a:r>
                <a:rPr lang="en-US" sz="1000" b="1" dirty="0" smtClean="0">
                  <a:latin typeface="Arial" pitchFamily="34" charset="0"/>
                  <a:cs typeface="Arial" pitchFamily="34" charset="0"/>
                </a:rPr>
                <a:t>Tail</a:t>
              </a:r>
              <a:r>
                <a:rPr lang="en-US" sz="1000" b="1" dirty="0" smtClean="0">
                  <a:solidFill>
                    <a:schemeClr val="tx1"/>
                  </a:solidFill>
                  <a:effectLst/>
                  <a:latin typeface="Arial" pitchFamily="34" charset="0"/>
                  <a:cs typeface="Arial" pitchFamily="34" charset="0"/>
                </a:rPr>
                <a:t>s</a:t>
              </a:r>
              <a:endParaRPr lang="en-US" sz="1000" b="1" dirty="0">
                <a:latin typeface="Arial" pitchFamily="34" charset="0"/>
                <a:ea typeface="Calibri"/>
                <a:cs typeface="Arial" pitchFamily="34" charset="0"/>
              </a:endParaRPr>
            </a:p>
          </p:txBody>
        </p:sp>
      </p:grpSp>
      <p:grpSp>
        <p:nvGrpSpPr>
          <p:cNvPr id="103" name="Group 102"/>
          <p:cNvGrpSpPr/>
          <p:nvPr/>
        </p:nvGrpSpPr>
        <p:grpSpPr>
          <a:xfrm>
            <a:off x="1143000" y="6248400"/>
            <a:ext cx="4572000" cy="457200"/>
            <a:chOff x="1143000" y="2667000"/>
            <a:chExt cx="4572000" cy="457200"/>
          </a:xfrm>
        </p:grpSpPr>
        <p:grpSp>
          <p:nvGrpSpPr>
            <p:cNvPr id="104" name="Group 103"/>
            <p:cNvGrpSpPr/>
            <p:nvPr/>
          </p:nvGrpSpPr>
          <p:grpSpPr>
            <a:xfrm>
              <a:off x="1143000" y="2667000"/>
              <a:ext cx="4572000" cy="457200"/>
              <a:chOff x="1143000" y="5562600"/>
              <a:chExt cx="4572000" cy="457200"/>
            </a:xfrm>
          </p:grpSpPr>
          <p:sp>
            <p:nvSpPr>
              <p:cNvPr id="106" name="Rectangle 105"/>
              <p:cNvSpPr/>
              <p:nvPr/>
            </p:nvSpPr>
            <p:spPr>
              <a:xfrm>
                <a:off x="1143000" y="5562600"/>
                <a:ext cx="45720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Rectangle 106"/>
              <p:cNvSpPr/>
              <p:nvPr/>
            </p:nvSpPr>
            <p:spPr>
              <a:xfrm>
                <a:off x="1447800" y="5562600"/>
                <a:ext cx="673582" cy="254237"/>
              </a:xfrm>
              <a:prstGeom prst="rect">
                <a:avLst/>
              </a:prstGeom>
            </p:spPr>
            <p:txBody>
              <a:bodyPr wrap="none">
                <a:spAutoFit/>
              </a:bodyPr>
              <a:lstStyle/>
              <a:p>
                <a:pPr algn="ctr">
                  <a:lnSpc>
                    <a:spcPct val="115000"/>
                  </a:lnSpc>
                </a:pPr>
                <a:r>
                  <a:rPr lang="en-US" sz="1000" b="1" dirty="0" smtClean="0">
                    <a:solidFill>
                      <a:schemeClr val="tx1"/>
                    </a:solidFill>
                    <a:effectLst/>
                    <a:latin typeface="Arial" pitchFamily="34" charset="0"/>
                    <a:cs typeface="Arial" pitchFamily="34" charset="0"/>
                  </a:rPr>
                  <a:t># Heads</a:t>
                </a:r>
                <a:endParaRPr lang="en-US" sz="1000" b="1" dirty="0">
                  <a:latin typeface="Arial" pitchFamily="34" charset="0"/>
                  <a:ea typeface="Calibri"/>
                  <a:cs typeface="Arial" pitchFamily="34" charset="0"/>
                </a:endParaRPr>
              </a:p>
            </p:txBody>
          </p:sp>
          <p:sp>
            <p:nvSpPr>
              <p:cNvPr id="108" name="Rectangle 107"/>
              <p:cNvSpPr/>
              <p:nvPr/>
            </p:nvSpPr>
            <p:spPr>
              <a:xfrm>
                <a:off x="2667000" y="5562600"/>
                <a:ext cx="580608" cy="254237"/>
              </a:xfrm>
              <a:prstGeom prst="rect">
                <a:avLst/>
              </a:prstGeom>
            </p:spPr>
            <p:txBody>
              <a:bodyPr wrap="none">
                <a:spAutoFit/>
              </a:bodyPr>
              <a:lstStyle/>
              <a:p>
                <a:pPr algn="ctr">
                  <a:lnSpc>
                    <a:spcPct val="115000"/>
                  </a:lnSpc>
                </a:pPr>
                <a:r>
                  <a:rPr lang="en-US" sz="1000" b="1" dirty="0" smtClean="0">
                    <a:solidFill>
                      <a:schemeClr val="tx1"/>
                    </a:solidFill>
                    <a:effectLst/>
                    <a:latin typeface="Arial" pitchFamily="34" charset="0"/>
                    <a:cs typeface="Arial" pitchFamily="34" charset="0"/>
                  </a:rPr>
                  <a:t># </a:t>
                </a:r>
                <a:r>
                  <a:rPr lang="en-US" sz="1000" b="1" dirty="0" smtClean="0">
                    <a:latin typeface="Arial" pitchFamily="34" charset="0"/>
                    <a:cs typeface="Arial" pitchFamily="34" charset="0"/>
                  </a:rPr>
                  <a:t>Tail</a:t>
                </a:r>
                <a:r>
                  <a:rPr lang="en-US" sz="1000" b="1" dirty="0" smtClean="0">
                    <a:solidFill>
                      <a:schemeClr val="tx1"/>
                    </a:solidFill>
                    <a:effectLst/>
                    <a:latin typeface="Arial" pitchFamily="34" charset="0"/>
                    <a:cs typeface="Arial" pitchFamily="34" charset="0"/>
                  </a:rPr>
                  <a:t>s</a:t>
                </a:r>
                <a:endParaRPr lang="en-US" sz="1000" b="1" dirty="0">
                  <a:latin typeface="Arial" pitchFamily="34" charset="0"/>
                  <a:ea typeface="Calibri"/>
                  <a:cs typeface="Arial" pitchFamily="34" charset="0"/>
                </a:endParaRPr>
              </a:p>
            </p:txBody>
          </p:sp>
          <p:sp>
            <p:nvSpPr>
              <p:cNvPr id="109" name="Rectangle 108"/>
              <p:cNvSpPr/>
              <p:nvPr/>
            </p:nvSpPr>
            <p:spPr>
              <a:xfrm>
                <a:off x="3733800" y="5562600"/>
                <a:ext cx="716864" cy="269304"/>
              </a:xfrm>
              <a:prstGeom prst="rect">
                <a:avLst/>
              </a:prstGeom>
            </p:spPr>
            <p:txBody>
              <a:bodyPr wrap="none">
                <a:spAutoFit/>
              </a:bodyPr>
              <a:lstStyle/>
              <a:p>
                <a:pPr algn="ctr">
                  <a:lnSpc>
                    <a:spcPct val="115000"/>
                  </a:lnSpc>
                </a:pPr>
                <a:r>
                  <a:rPr lang="en-US" sz="1000" b="1" dirty="0" smtClean="0">
                    <a:solidFill>
                      <a:schemeClr val="tx1"/>
                    </a:solidFill>
                    <a:effectLst/>
                    <a:latin typeface="Arial" pitchFamily="34" charset="0"/>
                    <a:cs typeface="Arial" pitchFamily="34" charset="0"/>
                  </a:rPr>
                  <a:t>% Heads</a:t>
                </a:r>
                <a:endParaRPr lang="en-US" sz="1000" b="1" dirty="0">
                  <a:latin typeface="Arial" pitchFamily="34" charset="0"/>
                  <a:ea typeface="Calibri"/>
                  <a:cs typeface="Arial" pitchFamily="34" charset="0"/>
                </a:endParaRPr>
              </a:p>
            </p:txBody>
          </p:sp>
          <p:cxnSp>
            <p:nvCxnSpPr>
              <p:cNvPr id="110" name="Straight Connector 109"/>
              <p:cNvCxnSpPr/>
              <p:nvPr/>
            </p:nvCxnSpPr>
            <p:spPr>
              <a:xfrm>
                <a:off x="2362200" y="5562600"/>
                <a:ext cx="0" cy="457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a:off x="4648200" y="5562600"/>
                <a:ext cx="0" cy="457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a:off x="3505200" y="5562600"/>
                <a:ext cx="0" cy="457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5" name="Rectangle 104"/>
            <p:cNvSpPr/>
            <p:nvPr/>
          </p:nvSpPr>
          <p:spPr>
            <a:xfrm>
              <a:off x="4855159" y="2667000"/>
              <a:ext cx="623889" cy="269304"/>
            </a:xfrm>
            <a:prstGeom prst="rect">
              <a:avLst/>
            </a:prstGeom>
          </p:spPr>
          <p:txBody>
            <a:bodyPr wrap="none">
              <a:spAutoFit/>
            </a:bodyPr>
            <a:lstStyle/>
            <a:p>
              <a:pPr algn="ctr">
                <a:lnSpc>
                  <a:spcPct val="115000"/>
                </a:lnSpc>
              </a:pPr>
              <a:r>
                <a:rPr lang="en-US" sz="1000" b="1" dirty="0">
                  <a:latin typeface="Arial" pitchFamily="34" charset="0"/>
                  <a:cs typeface="Arial" pitchFamily="34" charset="0"/>
                </a:rPr>
                <a:t>%</a:t>
              </a:r>
              <a:r>
                <a:rPr lang="en-US" sz="1000" b="1" dirty="0" smtClean="0">
                  <a:solidFill>
                    <a:schemeClr val="tx1"/>
                  </a:solidFill>
                  <a:effectLst/>
                  <a:latin typeface="Arial" pitchFamily="34" charset="0"/>
                  <a:cs typeface="Arial" pitchFamily="34" charset="0"/>
                </a:rPr>
                <a:t> </a:t>
              </a:r>
              <a:r>
                <a:rPr lang="en-US" sz="1000" b="1" dirty="0" smtClean="0">
                  <a:latin typeface="Arial" pitchFamily="34" charset="0"/>
                  <a:cs typeface="Arial" pitchFamily="34" charset="0"/>
                </a:rPr>
                <a:t>Tail</a:t>
              </a:r>
              <a:r>
                <a:rPr lang="en-US" sz="1000" b="1" dirty="0" smtClean="0">
                  <a:solidFill>
                    <a:schemeClr val="tx1"/>
                  </a:solidFill>
                  <a:effectLst/>
                  <a:latin typeface="Arial" pitchFamily="34" charset="0"/>
                  <a:cs typeface="Arial" pitchFamily="34" charset="0"/>
                </a:rPr>
                <a:t>s</a:t>
              </a:r>
              <a:endParaRPr lang="en-US" sz="1000" b="1" dirty="0">
                <a:latin typeface="Arial" pitchFamily="34" charset="0"/>
                <a:ea typeface="Calibri"/>
                <a:cs typeface="Arial" pitchFamily="34" charset="0"/>
              </a:endParaRPr>
            </a:p>
          </p:txBody>
        </p:sp>
      </p:grpSp>
      <p:grpSp>
        <p:nvGrpSpPr>
          <p:cNvPr id="113" name="Group 112"/>
          <p:cNvGrpSpPr/>
          <p:nvPr/>
        </p:nvGrpSpPr>
        <p:grpSpPr>
          <a:xfrm>
            <a:off x="1143000" y="6705600"/>
            <a:ext cx="4572000" cy="457200"/>
            <a:chOff x="1143000" y="2667000"/>
            <a:chExt cx="4572000" cy="457200"/>
          </a:xfrm>
        </p:grpSpPr>
        <p:grpSp>
          <p:nvGrpSpPr>
            <p:cNvPr id="114" name="Group 113"/>
            <p:cNvGrpSpPr/>
            <p:nvPr/>
          </p:nvGrpSpPr>
          <p:grpSpPr>
            <a:xfrm>
              <a:off x="1143000" y="2667000"/>
              <a:ext cx="4572000" cy="457200"/>
              <a:chOff x="1143000" y="5562600"/>
              <a:chExt cx="4572000" cy="457200"/>
            </a:xfrm>
          </p:grpSpPr>
          <p:sp>
            <p:nvSpPr>
              <p:cNvPr id="116" name="Rectangle 115"/>
              <p:cNvSpPr/>
              <p:nvPr/>
            </p:nvSpPr>
            <p:spPr>
              <a:xfrm>
                <a:off x="1143000" y="5562600"/>
                <a:ext cx="45720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116"/>
              <p:cNvSpPr/>
              <p:nvPr/>
            </p:nvSpPr>
            <p:spPr>
              <a:xfrm>
                <a:off x="1447800" y="5562600"/>
                <a:ext cx="673582" cy="254237"/>
              </a:xfrm>
              <a:prstGeom prst="rect">
                <a:avLst/>
              </a:prstGeom>
            </p:spPr>
            <p:txBody>
              <a:bodyPr wrap="none">
                <a:spAutoFit/>
              </a:bodyPr>
              <a:lstStyle/>
              <a:p>
                <a:pPr algn="ctr">
                  <a:lnSpc>
                    <a:spcPct val="115000"/>
                  </a:lnSpc>
                </a:pPr>
                <a:r>
                  <a:rPr lang="en-US" sz="1000" b="1" dirty="0" smtClean="0">
                    <a:solidFill>
                      <a:schemeClr val="tx1"/>
                    </a:solidFill>
                    <a:effectLst/>
                    <a:latin typeface="Arial" pitchFamily="34" charset="0"/>
                    <a:cs typeface="Arial" pitchFamily="34" charset="0"/>
                  </a:rPr>
                  <a:t># Heads</a:t>
                </a:r>
                <a:endParaRPr lang="en-US" sz="1000" b="1" dirty="0">
                  <a:latin typeface="Arial" pitchFamily="34" charset="0"/>
                  <a:ea typeface="Calibri"/>
                  <a:cs typeface="Arial" pitchFamily="34" charset="0"/>
                </a:endParaRPr>
              </a:p>
            </p:txBody>
          </p:sp>
          <p:sp>
            <p:nvSpPr>
              <p:cNvPr id="118" name="Rectangle 117"/>
              <p:cNvSpPr/>
              <p:nvPr/>
            </p:nvSpPr>
            <p:spPr>
              <a:xfrm>
                <a:off x="2667000" y="5562600"/>
                <a:ext cx="580608" cy="254237"/>
              </a:xfrm>
              <a:prstGeom prst="rect">
                <a:avLst/>
              </a:prstGeom>
            </p:spPr>
            <p:txBody>
              <a:bodyPr wrap="none">
                <a:spAutoFit/>
              </a:bodyPr>
              <a:lstStyle/>
              <a:p>
                <a:pPr algn="ctr">
                  <a:lnSpc>
                    <a:spcPct val="115000"/>
                  </a:lnSpc>
                </a:pPr>
                <a:r>
                  <a:rPr lang="en-US" sz="1000" b="1" dirty="0" smtClean="0">
                    <a:solidFill>
                      <a:schemeClr val="tx1"/>
                    </a:solidFill>
                    <a:effectLst/>
                    <a:latin typeface="Arial" pitchFamily="34" charset="0"/>
                    <a:cs typeface="Arial" pitchFamily="34" charset="0"/>
                  </a:rPr>
                  <a:t># </a:t>
                </a:r>
                <a:r>
                  <a:rPr lang="en-US" sz="1000" b="1" dirty="0" smtClean="0">
                    <a:latin typeface="Arial" pitchFamily="34" charset="0"/>
                    <a:cs typeface="Arial" pitchFamily="34" charset="0"/>
                  </a:rPr>
                  <a:t>Tail</a:t>
                </a:r>
                <a:r>
                  <a:rPr lang="en-US" sz="1000" b="1" dirty="0" smtClean="0">
                    <a:solidFill>
                      <a:schemeClr val="tx1"/>
                    </a:solidFill>
                    <a:effectLst/>
                    <a:latin typeface="Arial" pitchFamily="34" charset="0"/>
                    <a:cs typeface="Arial" pitchFamily="34" charset="0"/>
                  </a:rPr>
                  <a:t>s</a:t>
                </a:r>
                <a:endParaRPr lang="en-US" sz="1000" b="1" dirty="0">
                  <a:latin typeface="Arial" pitchFamily="34" charset="0"/>
                  <a:ea typeface="Calibri"/>
                  <a:cs typeface="Arial" pitchFamily="34" charset="0"/>
                </a:endParaRPr>
              </a:p>
            </p:txBody>
          </p:sp>
          <p:sp>
            <p:nvSpPr>
              <p:cNvPr id="119" name="Rectangle 118"/>
              <p:cNvSpPr/>
              <p:nvPr/>
            </p:nvSpPr>
            <p:spPr>
              <a:xfrm>
                <a:off x="3733800" y="5562600"/>
                <a:ext cx="716864" cy="269304"/>
              </a:xfrm>
              <a:prstGeom prst="rect">
                <a:avLst/>
              </a:prstGeom>
            </p:spPr>
            <p:txBody>
              <a:bodyPr wrap="none">
                <a:spAutoFit/>
              </a:bodyPr>
              <a:lstStyle/>
              <a:p>
                <a:pPr algn="ctr">
                  <a:lnSpc>
                    <a:spcPct val="115000"/>
                  </a:lnSpc>
                </a:pPr>
                <a:r>
                  <a:rPr lang="en-US" sz="1000" b="1" dirty="0" smtClean="0">
                    <a:solidFill>
                      <a:schemeClr val="tx1"/>
                    </a:solidFill>
                    <a:effectLst/>
                    <a:latin typeface="Arial" pitchFamily="34" charset="0"/>
                    <a:cs typeface="Arial" pitchFamily="34" charset="0"/>
                  </a:rPr>
                  <a:t>% Heads</a:t>
                </a:r>
                <a:endParaRPr lang="en-US" sz="1000" b="1" dirty="0">
                  <a:latin typeface="Arial" pitchFamily="34" charset="0"/>
                  <a:ea typeface="Calibri"/>
                  <a:cs typeface="Arial" pitchFamily="34" charset="0"/>
                </a:endParaRPr>
              </a:p>
            </p:txBody>
          </p:sp>
          <p:cxnSp>
            <p:nvCxnSpPr>
              <p:cNvPr id="120" name="Straight Connector 119"/>
              <p:cNvCxnSpPr/>
              <p:nvPr/>
            </p:nvCxnSpPr>
            <p:spPr>
              <a:xfrm>
                <a:off x="2362200" y="5562600"/>
                <a:ext cx="0" cy="457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a:off x="4648200" y="5562600"/>
                <a:ext cx="0" cy="457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a:off x="3505200" y="5562600"/>
                <a:ext cx="0" cy="457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15" name="Rectangle 114"/>
            <p:cNvSpPr/>
            <p:nvPr/>
          </p:nvSpPr>
          <p:spPr>
            <a:xfrm>
              <a:off x="4855159" y="2667000"/>
              <a:ext cx="623889" cy="269304"/>
            </a:xfrm>
            <a:prstGeom prst="rect">
              <a:avLst/>
            </a:prstGeom>
          </p:spPr>
          <p:txBody>
            <a:bodyPr wrap="none">
              <a:spAutoFit/>
            </a:bodyPr>
            <a:lstStyle/>
            <a:p>
              <a:pPr algn="ctr">
                <a:lnSpc>
                  <a:spcPct val="115000"/>
                </a:lnSpc>
              </a:pPr>
              <a:r>
                <a:rPr lang="en-US" sz="1000" b="1" dirty="0">
                  <a:latin typeface="Arial" pitchFamily="34" charset="0"/>
                  <a:cs typeface="Arial" pitchFamily="34" charset="0"/>
                </a:rPr>
                <a:t>%</a:t>
              </a:r>
              <a:r>
                <a:rPr lang="en-US" sz="1000" b="1" dirty="0" smtClean="0">
                  <a:solidFill>
                    <a:schemeClr val="tx1"/>
                  </a:solidFill>
                  <a:effectLst/>
                  <a:latin typeface="Arial" pitchFamily="34" charset="0"/>
                  <a:cs typeface="Arial" pitchFamily="34" charset="0"/>
                </a:rPr>
                <a:t> </a:t>
              </a:r>
              <a:r>
                <a:rPr lang="en-US" sz="1000" b="1" dirty="0" smtClean="0">
                  <a:latin typeface="Arial" pitchFamily="34" charset="0"/>
                  <a:cs typeface="Arial" pitchFamily="34" charset="0"/>
                </a:rPr>
                <a:t>Tail</a:t>
              </a:r>
              <a:r>
                <a:rPr lang="en-US" sz="1000" b="1" dirty="0" smtClean="0">
                  <a:solidFill>
                    <a:schemeClr val="tx1"/>
                  </a:solidFill>
                  <a:effectLst/>
                  <a:latin typeface="Arial" pitchFamily="34" charset="0"/>
                  <a:cs typeface="Arial" pitchFamily="34" charset="0"/>
                </a:rPr>
                <a:t>s</a:t>
              </a:r>
              <a:endParaRPr lang="en-US" sz="1000" b="1" dirty="0">
                <a:latin typeface="Arial" pitchFamily="34" charset="0"/>
                <a:ea typeface="Calibri"/>
                <a:cs typeface="Arial" pitchFamily="34" charset="0"/>
              </a:endParaRPr>
            </a:p>
          </p:txBody>
        </p:sp>
      </p:grpSp>
      <p:sp>
        <p:nvSpPr>
          <p:cNvPr id="123" name="Rectangle 1"/>
          <p:cNvSpPr>
            <a:spLocks noChangeArrowheads="1"/>
          </p:cNvSpPr>
          <p:nvPr/>
        </p:nvSpPr>
        <p:spPr bwMode="auto">
          <a:xfrm>
            <a:off x="304800" y="7239000"/>
            <a:ext cx="88678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pitchFamily="34" charset="0"/>
                <a:ea typeface="Calibri" pitchFamily="34" charset="0"/>
                <a:cs typeface="Arial" pitchFamily="34" charset="0"/>
              </a:rPr>
              <a:t>Round 10</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124" name="Group 123"/>
          <p:cNvGrpSpPr/>
          <p:nvPr/>
        </p:nvGrpSpPr>
        <p:grpSpPr>
          <a:xfrm>
            <a:off x="1143000" y="7162800"/>
            <a:ext cx="4572000" cy="457200"/>
            <a:chOff x="1143000" y="2667000"/>
            <a:chExt cx="4572000" cy="457200"/>
          </a:xfrm>
        </p:grpSpPr>
        <p:grpSp>
          <p:nvGrpSpPr>
            <p:cNvPr id="125" name="Group 124"/>
            <p:cNvGrpSpPr/>
            <p:nvPr/>
          </p:nvGrpSpPr>
          <p:grpSpPr>
            <a:xfrm>
              <a:off x="1143000" y="2667000"/>
              <a:ext cx="4572000" cy="457200"/>
              <a:chOff x="1143000" y="5562600"/>
              <a:chExt cx="4572000" cy="457200"/>
            </a:xfrm>
          </p:grpSpPr>
          <p:sp>
            <p:nvSpPr>
              <p:cNvPr id="127" name="Rectangle 126"/>
              <p:cNvSpPr/>
              <p:nvPr/>
            </p:nvSpPr>
            <p:spPr>
              <a:xfrm>
                <a:off x="1143000" y="5562600"/>
                <a:ext cx="45720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Rectangle 127"/>
              <p:cNvSpPr/>
              <p:nvPr/>
            </p:nvSpPr>
            <p:spPr>
              <a:xfrm>
                <a:off x="1447800" y="5562600"/>
                <a:ext cx="673582" cy="254237"/>
              </a:xfrm>
              <a:prstGeom prst="rect">
                <a:avLst/>
              </a:prstGeom>
            </p:spPr>
            <p:txBody>
              <a:bodyPr wrap="none">
                <a:spAutoFit/>
              </a:bodyPr>
              <a:lstStyle/>
              <a:p>
                <a:pPr algn="ctr">
                  <a:lnSpc>
                    <a:spcPct val="115000"/>
                  </a:lnSpc>
                </a:pPr>
                <a:r>
                  <a:rPr lang="en-US" sz="1000" b="1" dirty="0" smtClean="0">
                    <a:solidFill>
                      <a:schemeClr val="tx1"/>
                    </a:solidFill>
                    <a:effectLst/>
                    <a:latin typeface="Arial" pitchFamily="34" charset="0"/>
                    <a:cs typeface="Arial" pitchFamily="34" charset="0"/>
                  </a:rPr>
                  <a:t># Heads</a:t>
                </a:r>
                <a:endParaRPr lang="en-US" sz="1000" b="1" dirty="0">
                  <a:latin typeface="Arial" pitchFamily="34" charset="0"/>
                  <a:ea typeface="Calibri"/>
                  <a:cs typeface="Arial" pitchFamily="34" charset="0"/>
                </a:endParaRPr>
              </a:p>
            </p:txBody>
          </p:sp>
          <p:sp>
            <p:nvSpPr>
              <p:cNvPr id="129" name="Rectangle 128"/>
              <p:cNvSpPr/>
              <p:nvPr/>
            </p:nvSpPr>
            <p:spPr>
              <a:xfrm>
                <a:off x="2667000" y="5562600"/>
                <a:ext cx="580608" cy="254237"/>
              </a:xfrm>
              <a:prstGeom prst="rect">
                <a:avLst/>
              </a:prstGeom>
            </p:spPr>
            <p:txBody>
              <a:bodyPr wrap="none">
                <a:spAutoFit/>
              </a:bodyPr>
              <a:lstStyle/>
              <a:p>
                <a:pPr algn="ctr">
                  <a:lnSpc>
                    <a:spcPct val="115000"/>
                  </a:lnSpc>
                </a:pPr>
                <a:r>
                  <a:rPr lang="en-US" sz="1000" b="1" dirty="0" smtClean="0">
                    <a:solidFill>
                      <a:schemeClr val="tx1"/>
                    </a:solidFill>
                    <a:effectLst/>
                    <a:latin typeface="Arial" pitchFamily="34" charset="0"/>
                    <a:cs typeface="Arial" pitchFamily="34" charset="0"/>
                  </a:rPr>
                  <a:t># </a:t>
                </a:r>
                <a:r>
                  <a:rPr lang="en-US" sz="1000" b="1" dirty="0" smtClean="0">
                    <a:latin typeface="Arial" pitchFamily="34" charset="0"/>
                    <a:cs typeface="Arial" pitchFamily="34" charset="0"/>
                  </a:rPr>
                  <a:t>Tail</a:t>
                </a:r>
                <a:r>
                  <a:rPr lang="en-US" sz="1000" b="1" dirty="0" smtClean="0">
                    <a:solidFill>
                      <a:schemeClr val="tx1"/>
                    </a:solidFill>
                    <a:effectLst/>
                    <a:latin typeface="Arial" pitchFamily="34" charset="0"/>
                    <a:cs typeface="Arial" pitchFamily="34" charset="0"/>
                  </a:rPr>
                  <a:t>s</a:t>
                </a:r>
                <a:endParaRPr lang="en-US" sz="1000" b="1" dirty="0">
                  <a:latin typeface="Arial" pitchFamily="34" charset="0"/>
                  <a:ea typeface="Calibri"/>
                  <a:cs typeface="Arial" pitchFamily="34" charset="0"/>
                </a:endParaRPr>
              </a:p>
            </p:txBody>
          </p:sp>
          <p:sp>
            <p:nvSpPr>
              <p:cNvPr id="130" name="Rectangle 129"/>
              <p:cNvSpPr/>
              <p:nvPr/>
            </p:nvSpPr>
            <p:spPr>
              <a:xfrm>
                <a:off x="3733800" y="5562600"/>
                <a:ext cx="716864" cy="269304"/>
              </a:xfrm>
              <a:prstGeom prst="rect">
                <a:avLst/>
              </a:prstGeom>
            </p:spPr>
            <p:txBody>
              <a:bodyPr wrap="none">
                <a:spAutoFit/>
              </a:bodyPr>
              <a:lstStyle/>
              <a:p>
                <a:pPr algn="ctr">
                  <a:lnSpc>
                    <a:spcPct val="115000"/>
                  </a:lnSpc>
                </a:pPr>
                <a:r>
                  <a:rPr lang="en-US" sz="1000" b="1" dirty="0" smtClean="0">
                    <a:solidFill>
                      <a:schemeClr val="tx1"/>
                    </a:solidFill>
                    <a:effectLst/>
                    <a:latin typeface="Arial" pitchFamily="34" charset="0"/>
                    <a:cs typeface="Arial" pitchFamily="34" charset="0"/>
                  </a:rPr>
                  <a:t>% Heads</a:t>
                </a:r>
                <a:endParaRPr lang="en-US" sz="1000" b="1" dirty="0">
                  <a:latin typeface="Arial" pitchFamily="34" charset="0"/>
                  <a:ea typeface="Calibri"/>
                  <a:cs typeface="Arial" pitchFamily="34" charset="0"/>
                </a:endParaRPr>
              </a:p>
            </p:txBody>
          </p:sp>
          <p:cxnSp>
            <p:nvCxnSpPr>
              <p:cNvPr id="131" name="Straight Connector 130"/>
              <p:cNvCxnSpPr/>
              <p:nvPr/>
            </p:nvCxnSpPr>
            <p:spPr>
              <a:xfrm>
                <a:off x="2362200" y="5562600"/>
                <a:ext cx="0" cy="457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a:xfrm>
                <a:off x="4648200" y="5562600"/>
                <a:ext cx="0" cy="457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a:xfrm>
                <a:off x="3505200" y="5562600"/>
                <a:ext cx="0" cy="457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26" name="Rectangle 125"/>
            <p:cNvSpPr/>
            <p:nvPr/>
          </p:nvSpPr>
          <p:spPr>
            <a:xfrm>
              <a:off x="4855159" y="2667000"/>
              <a:ext cx="623889" cy="269304"/>
            </a:xfrm>
            <a:prstGeom prst="rect">
              <a:avLst/>
            </a:prstGeom>
          </p:spPr>
          <p:txBody>
            <a:bodyPr wrap="none">
              <a:spAutoFit/>
            </a:bodyPr>
            <a:lstStyle/>
            <a:p>
              <a:pPr algn="ctr">
                <a:lnSpc>
                  <a:spcPct val="115000"/>
                </a:lnSpc>
              </a:pPr>
              <a:r>
                <a:rPr lang="en-US" sz="1000" b="1" dirty="0">
                  <a:latin typeface="Arial" pitchFamily="34" charset="0"/>
                  <a:cs typeface="Arial" pitchFamily="34" charset="0"/>
                </a:rPr>
                <a:t>%</a:t>
              </a:r>
              <a:r>
                <a:rPr lang="en-US" sz="1000" b="1" dirty="0" smtClean="0">
                  <a:solidFill>
                    <a:schemeClr val="tx1"/>
                  </a:solidFill>
                  <a:effectLst/>
                  <a:latin typeface="Arial" pitchFamily="34" charset="0"/>
                  <a:cs typeface="Arial" pitchFamily="34" charset="0"/>
                </a:rPr>
                <a:t> </a:t>
              </a:r>
              <a:r>
                <a:rPr lang="en-US" sz="1000" b="1" dirty="0" smtClean="0">
                  <a:latin typeface="Arial" pitchFamily="34" charset="0"/>
                  <a:cs typeface="Arial" pitchFamily="34" charset="0"/>
                </a:rPr>
                <a:t>Tail</a:t>
              </a:r>
              <a:r>
                <a:rPr lang="en-US" sz="1000" b="1" dirty="0" smtClean="0">
                  <a:solidFill>
                    <a:schemeClr val="tx1"/>
                  </a:solidFill>
                  <a:effectLst/>
                  <a:latin typeface="Arial" pitchFamily="34" charset="0"/>
                  <a:cs typeface="Arial" pitchFamily="34" charset="0"/>
                </a:rPr>
                <a:t>s</a:t>
              </a:r>
              <a:endParaRPr lang="en-US" sz="1000" b="1" dirty="0">
                <a:latin typeface="Arial" pitchFamily="34" charset="0"/>
                <a:ea typeface="Calibri"/>
                <a:cs typeface="Arial" pitchFamily="34" charset="0"/>
              </a:endParaRPr>
            </a:p>
          </p:txBody>
        </p:sp>
      </p:grpSp>
      <p:sp>
        <p:nvSpPr>
          <p:cNvPr id="134" name="Rectangle 1"/>
          <p:cNvSpPr>
            <a:spLocks noChangeArrowheads="1"/>
          </p:cNvSpPr>
          <p:nvPr/>
        </p:nvSpPr>
        <p:spPr bwMode="auto">
          <a:xfrm>
            <a:off x="304800" y="4495800"/>
            <a:ext cx="80182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pitchFamily="34" charset="0"/>
                <a:ea typeface="Calibri" pitchFamily="34" charset="0"/>
                <a:cs typeface="Arial" pitchFamily="34" charset="0"/>
              </a:rPr>
              <a:t>Round 4</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135" name="Rectangle 1"/>
          <p:cNvSpPr>
            <a:spLocks noChangeArrowheads="1"/>
          </p:cNvSpPr>
          <p:nvPr/>
        </p:nvSpPr>
        <p:spPr bwMode="auto">
          <a:xfrm>
            <a:off x="304800" y="4953000"/>
            <a:ext cx="80182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pitchFamily="34" charset="0"/>
                <a:ea typeface="Calibri" pitchFamily="34" charset="0"/>
                <a:cs typeface="Arial" pitchFamily="34" charset="0"/>
              </a:rPr>
              <a:t>Round 5</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136" name="Rectangle 1"/>
          <p:cNvSpPr>
            <a:spLocks noChangeArrowheads="1"/>
          </p:cNvSpPr>
          <p:nvPr/>
        </p:nvSpPr>
        <p:spPr bwMode="auto">
          <a:xfrm>
            <a:off x="304800" y="6324600"/>
            <a:ext cx="80182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pitchFamily="34" charset="0"/>
                <a:ea typeface="Calibri" pitchFamily="34" charset="0"/>
                <a:cs typeface="Arial" pitchFamily="34" charset="0"/>
              </a:rPr>
              <a:t>Round 8</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137" name="Rectangle 1"/>
          <p:cNvSpPr>
            <a:spLocks noChangeArrowheads="1"/>
          </p:cNvSpPr>
          <p:nvPr/>
        </p:nvSpPr>
        <p:spPr bwMode="auto">
          <a:xfrm>
            <a:off x="304800" y="5867400"/>
            <a:ext cx="80182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pitchFamily="34" charset="0"/>
                <a:ea typeface="Calibri" pitchFamily="34" charset="0"/>
                <a:cs typeface="Arial" pitchFamily="34" charset="0"/>
              </a:rPr>
              <a:t>Round 7</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138" name="Rectangle 1"/>
          <p:cNvSpPr>
            <a:spLocks noChangeArrowheads="1"/>
          </p:cNvSpPr>
          <p:nvPr/>
        </p:nvSpPr>
        <p:spPr bwMode="auto">
          <a:xfrm>
            <a:off x="304800" y="6781800"/>
            <a:ext cx="80182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pitchFamily="34" charset="0"/>
                <a:ea typeface="Calibri" pitchFamily="34" charset="0"/>
                <a:cs typeface="Arial" pitchFamily="34" charset="0"/>
              </a:rPr>
              <a:t>Round 9</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139" name="Rectangle 1"/>
          <p:cNvSpPr>
            <a:spLocks noChangeArrowheads="1"/>
          </p:cNvSpPr>
          <p:nvPr/>
        </p:nvSpPr>
        <p:spPr bwMode="auto">
          <a:xfrm>
            <a:off x="228600" y="7833211"/>
            <a:ext cx="884601"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ea typeface="Calibri" pitchFamily="34" charset="0"/>
                <a:cs typeface="Arial" pitchFamily="34" charset="0"/>
              </a:rPr>
              <a:t>TOTALS</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9" name="Rectangle 1028"/>
          <p:cNvSpPr/>
          <p:nvPr/>
        </p:nvSpPr>
        <p:spPr>
          <a:xfrm>
            <a:off x="1143000" y="7696200"/>
            <a:ext cx="4572000" cy="838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31" name="Straight Connector 1030"/>
          <p:cNvCxnSpPr/>
          <p:nvPr/>
        </p:nvCxnSpPr>
        <p:spPr>
          <a:xfrm>
            <a:off x="2362200" y="7696200"/>
            <a:ext cx="0" cy="838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a:xfrm>
            <a:off x="3505200" y="7696200"/>
            <a:ext cx="0" cy="838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a:xfrm>
            <a:off x="4648200" y="7696200"/>
            <a:ext cx="0" cy="838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51" name="Rectangle 150"/>
          <p:cNvSpPr/>
          <p:nvPr/>
        </p:nvSpPr>
        <p:spPr>
          <a:xfrm>
            <a:off x="1447800" y="7696200"/>
            <a:ext cx="673582" cy="254237"/>
          </a:xfrm>
          <a:prstGeom prst="rect">
            <a:avLst/>
          </a:prstGeom>
        </p:spPr>
        <p:txBody>
          <a:bodyPr wrap="none">
            <a:spAutoFit/>
          </a:bodyPr>
          <a:lstStyle/>
          <a:p>
            <a:pPr algn="ctr">
              <a:lnSpc>
                <a:spcPct val="115000"/>
              </a:lnSpc>
            </a:pPr>
            <a:r>
              <a:rPr lang="en-US" sz="1000" b="1" dirty="0" smtClean="0">
                <a:solidFill>
                  <a:schemeClr val="tx1"/>
                </a:solidFill>
                <a:effectLst/>
                <a:latin typeface="Arial" pitchFamily="34" charset="0"/>
                <a:cs typeface="Arial" pitchFamily="34" charset="0"/>
              </a:rPr>
              <a:t># Heads</a:t>
            </a:r>
            <a:endParaRPr lang="en-US" sz="1000" b="1" dirty="0">
              <a:latin typeface="Arial" pitchFamily="34" charset="0"/>
              <a:ea typeface="Calibri"/>
              <a:cs typeface="Arial" pitchFamily="34" charset="0"/>
            </a:endParaRPr>
          </a:p>
        </p:txBody>
      </p:sp>
      <p:sp>
        <p:nvSpPr>
          <p:cNvPr id="152" name="Rectangle 151"/>
          <p:cNvSpPr/>
          <p:nvPr/>
        </p:nvSpPr>
        <p:spPr>
          <a:xfrm>
            <a:off x="2667000" y="7696200"/>
            <a:ext cx="580608" cy="254237"/>
          </a:xfrm>
          <a:prstGeom prst="rect">
            <a:avLst/>
          </a:prstGeom>
        </p:spPr>
        <p:txBody>
          <a:bodyPr wrap="none">
            <a:spAutoFit/>
          </a:bodyPr>
          <a:lstStyle/>
          <a:p>
            <a:pPr algn="ctr">
              <a:lnSpc>
                <a:spcPct val="115000"/>
              </a:lnSpc>
            </a:pPr>
            <a:r>
              <a:rPr lang="en-US" sz="1000" b="1" dirty="0" smtClean="0">
                <a:solidFill>
                  <a:schemeClr val="tx1"/>
                </a:solidFill>
                <a:effectLst/>
                <a:latin typeface="Arial" pitchFamily="34" charset="0"/>
                <a:cs typeface="Arial" pitchFamily="34" charset="0"/>
              </a:rPr>
              <a:t># </a:t>
            </a:r>
            <a:r>
              <a:rPr lang="en-US" sz="1000" b="1" dirty="0" smtClean="0">
                <a:latin typeface="Arial" pitchFamily="34" charset="0"/>
                <a:cs typeface="Arial" pitchFamily="34" charset="0"/>
              </a:rPr>
              <a:t>Tail</a:t>
            </a:r>
            <a:r>
              <a:rPr lang="en-US" sz="1000" b="1" dirty="0" smtClean="0">
                <a:solidFill>
                  <a:schemeClr val="tx1"/>
                </a:solidFill>
                <a:effectLst/>
                <a:latin typeface="Arial" pitchFamily="34" charset="0"/>
                <a:cs typeface="Arial" pitchFamily="34" charset="0"/>
              </a:rPr>
              <a:t>s</a:t>
            </a:r>
            <a:endParaRPr lang="en-US" sz="1000" b="1" dirty="0">
              <a:latin typeface="Arial" pitchFamily="34" charset="0"/>
              <a:ea typeface="Calibri"/>
              <a:cs typeface="Arial" pitchFamily="34" charset="0"/>
            </a:endParaRPr>
          </a:p>
        </p:txBody>
      </p:sp>
      <p:sp>
        <p:nvSpPr>
          <p:cNvPr id="153" name="Rectangle 152"/>
          <p:cNvSpPr/>
          <p:nvPr/>
        </p:nvSpPr>
        <p:spPr>
          <a:xfrm>
            <a:off x="3733800" y="7696200"/>
            <a:ext cx="716864" cy="269304"/>
          </a:xfrm>
          <a:prstGeom prst="rect">
            <a:avLst/>
          </a:prstGeom>
        </p:spPr>
        <p:txBody>
          <a:bodyPr wrap="none">
            <a:spAutoFit/>
          </a:bodyPr>
          <a:lstStyle/>
          <a:p>
            <a:pPr algn="ctr">
              <a:lnSpc>
                <a:spcPct val="115000"/>
              </a:lnSpc>
            </a:pPr>
            <a:r>
              <a:rPr lang="en-US" sz="1000" b="1" dirty="0" smtClean="0">
                <a:solidFill>
                  <a:schemeClr val="tx1"/>
                </a:solidFill>
                <a:effectLst/>
                <a:latin typeface="Arial" pitchFamily="34" charset="0"/>
                <a:cs typeface="Arial" pitchFamily="34" charset="0"/>
              </a:rPr>
              <a:t>% Heads</a:t>
            </a:r>
            <a:endParaRPr lang="en-US" sz="1000" b="1" dirty="0">
              <a:latin typeface="Arial" pitchFamily="34" charset="0"/>
              <a:ea typeface="Calibri"/>
              <a:cs typeface="Arial" pitchFamily="34" charset="0"/>
            </a:endParaRPr>
          </a:p>
        </p:txBody>
      </p:sp>
      <p:sp>
        <p:nvSpPr>
          <p:cNvPr id="154" name="Rectangle 153"/>
          <p:cNvSpPr/>
          <p:nvPr/>
        </p:nvSpPr>
        <p:spPr>
          <a:xfrm>
            <a:off x="4855159" y="7696200"/>
            <a:ext cx="623889" cy="269304"/>
          </a:xfrm>
          <a:prstGeom prst="rect">
            <a:avLst/>
          </a:prstGeom>
        </p:spPr>
        <p:txBody>
          <a:bodyPr wrap="none">
            <a:spAutoFit/>
          </a:bodyPr>
          <a:lstStyle/>
          <a:p>
            <a:pPr algn="ctr">
              <a:lnSpc>
                <a:spcPct val="115000"/>
              </a:lnSpc>
            </a:pPr>
            <a:r>
              <a:rPr lang="en-US" sz="1000" b="1" dirty="0">
                <a:latin typeface="Arial" pitchFamily="34" charset="0"/>
                <a:cs typeface="Arial" pitchFamily="34" charset="0"/>
              </a:rPr>
              <a:t>%</a:t>
            </a:r>
            <a:r>
              <a:rPr lang="en-US" sz="1000" b="1" dirty="0" smtClean="0">
                <a:solidFill>
                  <a:schemeClr val="tx1"/>
                </a:solidFill>
                <a:effectLst/>
                <a:latin typeface="Arial" pitchFamily="34" charset="0"/>
                <a:cs typeface="Arial" pitchFamily="34" charset="0"/>
              </a:rPr>
              <a:t> </a:t>
            </a:r>
            <a:r>
              <a:rPr lang="en-US" sz="1000" b="1" dirty="0" smtClean="0">
                <a:latin typeface="Arial" pitchFamily="34" charset="0"/>
                <a:cs typeface="Arial" pitchFamily="34" charset="0"/>
              </a:rPr>
              <a:t>Tail</a:t>
            </a:r>
            <a:r>
              <a:rPr lang="en-US" sz="1000" b="1" dirty="0" smtClean="0">
                <a:solidFill>
                  <a:schemeClr val="tx1"/>
                </a:solidFill>
                <a:effectLst/>
                <a:latin typeface="Arial" pitchFamily="34" charset="0"/>
                <a:cs typeface="Arial" pitchFamily="34" charset="0"/>
              </a:rPr>
              <a:t>s</a:t>
            </a:r>
            <a:endParaRPr lang="en-US" sz="1000" b="1" dirty="0">
              <a:latin typeface="Arial" pitchFamily="34" charset="0"/>
              <a:ea typeface="Calibri"/>
              <a:cs typeface="Arial" pitchFamily="34" charset="0"/>
            </a:endParaRPr>
          </a:p>
        </p:txBody>
      </p:sp>
      <p:sp>
        <p:nvSpPr>
          <p:cNvPr id="1038" name="TextBox 1037"/>
          <p:cNvSpPr txBox="1"/>
          <p:nvPr/>
        </p:nvSpPr>
        <p:spPr>
          <a:xfrm>
            <a:off x="1828800" y="152400"/>
            <a:ext cx="3124200" cy="307777"/>
          </a:xfrm>
          <a:prstGeom prst="rect">
            <a:avLst/>
          </a:prstGeom>
          <a:noFill/>
        </p:spPr>
        <p:txBody>
          <a:bodyPr wrap="square" rtlCol="0">
            <a:spAutoFit/>
          </a:bodyPr>
          <a:lstStyle/>
          <a:p>
            <a:r>
              <a:rPr lang="en-US" sz="1400" b="1" dirty="0" smtClean="0">
                <a:latin typeface="Arial" pitchFamily="34" charset="0"/>
                <a:cs typeface="Arial" pitchFamily="34" charset="0"/>
              </a:rPr>
              <a:t>Group/Team: ____    Date: _______</a:t>
            </a:r>
            <a:endParaRPr lang="en-US" sz="1400" b="1" dirty="0">
              <a:latin typeface="Arial" pitchFamily="34" charset="0"/>
              <a:cs typeface="Arial" pitchFamily="34" charset="0"/>
            </a:endParaRPr>
          </a:p>
        </p:txBody>
      </p:sp>
      <p:pic>
        <p:nvPicPr>
          <p:cNvPr id="156" name="Picture 2"/>
          <p:cNvPicPr>
            <a:picLocks noChangeAspect="1" noChangeArrowheads="1"/>
          </p:cNvPicPr>
          <p:nvPr/>
        </p:nvPicPr>
        <p:blipFill>
          <a:blip r:embed="rId4" cstate="print">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1524000" y="2674620"/>
            <a:ext cx="341046" cy="3410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7" name="Picture 3"/>
          <p:cNvPicPr>
            <a:picLocks noChangeAspect="1" noChangeArrowheads="1"/>
          </p:cNvPicPr>
          <p:nvPr/>
        </p:nvPicPr>
        <p:blipFill>
          <a:blip r:embed="rId5" cstate="print">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2697480" y="2682240"/>
            <a:ext cx="350520" cy="350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8" name="Picture 2"/>
          <p:cNvPicPr>
            <a:picLocks noChangeAspect="1" noChangeArrowheads="1"/>
          </p:cNvPicPr>
          <p:nvPr/>
        </p:nvPicPr>
        <p:blipFill>
          <a:blip r:embed="rId6" cstate="print">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3848100" y="2689860"/>
            <a:ext cx="341046" cy="3410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9" name="Picture 3"/>
          <p:cNvPicPr>
            <a:picLocks noChangeAspect="1" noChangeArrowheads="1"/>
          </p:cNvPicPr>
          <p:nvPr/>
        </p:nvPicPr>
        <p:blipFill>
          <a:blip r:embed="rId5" cstate="print">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4945380" y="2682240"/>
            <a:ext cx="350520" cy="350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0" name="Picture 2"/>
          <p:cNvPicPr>
            <a:picLocks noChangeAspect="1" noChangeArrowheads="1"/>
          </p:cNvPicPr>
          <p:nvPr/>
        </p:nvPicPr>
        <p:blipFill>
          <a:blip r:embed="rId4" cstate="print">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1615440" y="8557260"/>
            <a:ext cx="341046" cy="3410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1" name="Picture 3"/>
          <p:cNvPicPr>
            <a:picLocks noChangeAspect="1" noChangeArrowheads="1"/>
          </p:cNvPicPr>
          <p:nvPr/>
        </p:nvPicPr>
        <p:blipFill>
          <a:blip r:embed="rId5" cstate="print">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2788920" y="8564880"/>
            <a:ext cx="350520" cy="350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2" name="Picture 2"/>
          <p:cNvPicPr>
            <a:picLocks noChangeAspect="1" noChangeArrowheads="1"/>
          </p:cNvPicPr>
          <p:nvPr/>
        </p:nvPicPr>
        <p:blipFill>
          <a:blip r:embed="rId6" cstate="print">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3939540" y="8572500"/>
            <a:ext cx="341046" cy="3410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3" name="Picture 3"/>
          <p:cNvPicPr>
            <a:picLocks noChangeAspect="1" noChangeArrowheads="1"/>
          </p:cNvPicPr>
          <p:nvPr/>
        </p:nvPicPr>
        <p:blipFill>
          <a:blip r:embed="rId5" cstate="print">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5036820" y="8564880"/>
            <a:ext cx="350520" cy="350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057781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RespondQuestion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iRespondGraph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1120</TotalTime>
  <Words>459</Words>
  <Application>Microsoft Office PowerPoint</Application>
  <PresentationFormat>On-screen Show (4:3)</PresentationFormat>
  <Paragraphs>72</Paragraphs>
  <Slides>3</Slides>
  <Notes>0</Notes>
  <HiddenSlides>0</HiddenSlides>
  <MMClips>0</MMClips>
  <ScaleCrop>false</ScaleCrop>
  <HeadingPairs>
    <vt:vector size="4" baseType="variant">
      <vt:variant>
        <vt:lpstr>Theme</vt:lpstr>
      </vt:variant>
      <vt:variant>
        <vt:i4>3</vt:i4>
      </vt:variant>
      <vt:variant>
        <vt:lpstr>Slide Titles</vt:lpstr>
      </vt:variant>
      <vt:variant>
        <vt:i4>3</vt:i4>
      </vt:variant>
    </vt:vector>
  </HeadingPairs>
  <TitlesOfParts>
    <vt:vector size="6" baseType="lpstr">
      <vt:lpstr>Office Theme</vt:lpstr>
      <vt:lpstr>iRespondQuestionMaster</vt:lpstr>
      <vt:lpstr>iRespondGraphMaster</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Gary Fields</dc:creator>
  <cp:lastModifiedBy>Cathy Ivanic</cp:lastModifiedBy>
  <cp:revision>12</cp:revision>
  <dcterms:created xsi:type="dcterms:W3CDTF">2013-03-31T03:10:12Z</dcterms:created>
  <dcterms:modified xsi:type="dcterms:W3CDTF">2014-12-04T15:38:57Z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eepGraph">
    <vt:bool>false</vt:bool>
  </property>
  <property fmtid="{D5CDD505-2E9C-101B-9397-08002B2CF9AE}" pid="3" name="AutoReflect">
    <vt:bool>false</vt:bool>
  </property>
</Properties>
</file>