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5421C-EFA6-454B-A919-9A2FFB96A06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DBB0B-76AB-47FC-B1FE-571CD6B084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Hwrce0OsLvCvLM&amp;tbnid=gph7zqqt5vW0DM:&amp;ved=0CAgQjRwwAA&amp;url=http://domathtogether.com/prob/random-walk-in-the-plane/coordinate-plane-2/&amp;ei=X9pJUvqUC6K6yQHM84GQAg&amp;psig=AFQjCNGyrx0dLHGIwWZQXkt4j0EOHcm_5g&amp;ust=138065814322180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Hwrce0OsLvCvLM&amp;tbnid=gph7zqqt5vW0DM:&amp;ved=0CAgQjRwwAA&amp;url=http://domathtogether.com/prob/random-walk-in-the-plane/coordinate-plane-2/&amp;ei=X9pJUvqUC6K6yQHM84GQAg&amp;psig=AFQjCNGyrx0dLHGIwWZQXkt4j0EOHcm_5g&amp;ust=138065814322180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Hwrce0OsLvCvLM&amp;tbnid=gph7zqqt5vW0DM:&amp;ved=0CAgQjRwwAA&amp;url=http://domathtogether.com/prob/random-walk-in-the-plane/coordinate-plane-2/&amp;ei=X9pJUvqUC6K6yQHM84GQAg&amp;psig=AFQjCNGyrx0dLHGIwWZQXkt4j0EOHcm_5g&amp;ust=13806581432218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Hwrce0OsLvCvLM&amp;tbnid=gph7zqqt5vW0DM:&amp;ved=0CAgQjRwwAA&amp;url=http://domathtogether.com/prob/random-walk-in-the-plane/coordinate-plane-2/&amp;ei=X9pJUvqUC6K6yQHM84GQAg&amp;psig=AFQjCNGyrx0dLHGIwWZQXkt4j0EOHcm_5g&amp;ust=13806581432218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Hwrce0OsLvCvLM&amp;tbnid=gph7zqqt5vW0DM:&amp;ved=0CAgQjRwwAA&amp;url=http://domathtogether.com/prob/random-walk-in-the-plane/coordinate-plane-2/&amp;ei=X9pJUvqUC6K6yQHM84GQAg&amp;psig=AFQjCNGyrx0dLHGIwWZQXkt4j0EOHcm_5g&amp;ust=13806581432218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Hwrce0OsLvCvLM&amp;tbnid=gph7zqqt5vW0DM:&amp;ved=0CAgQjRwwAA&amp;url=http://domathtogether.com/prob/random-walk-in-the-plane/coordinate-plane-2/&amp;ei=X9pJUvqUC6K6yQHM84GQAg&amp;psig=AFQjCNGyrx0dLHGIwWZQXkt4j0EOHcm_5g&amp;ust=13806581432218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Hwrce0OsLvCvLM&amp;tbnid=gph7zqqt5vW0DM:&amp;ved=0CAgQjRwwAA&amp;url=http://domathtogether.com/prob/random-walk-in-the-plane/coordinate-plane-2/&amp;ei=X9pJUvqUC6K6yQHM84GQAg&amp;psig=AFQjCNGyrx0dLHGIwWZQXkt4j0EOHcm_5g&amp;ust=13806581432218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Functions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Y-coordinate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how many units  to move up or down from the origin.</a:t>
            </a:r>
          </a:p>
          <a:p>
            <a:endParaRPr lang="en-US" dirty="0" smtClean="0"/>
          </a:p>
          <a:p>
            <a:r>
              <a:rPr lang="en-US" dirty="0" smtClean="0"/>
              <a:t>If the y-coordinate is positive, we move to the up. (x, </a:t>
            </a:r>
            <a:r>
              <a:rPr lang="en-US" dirty="0"/>
              <a:t>3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If the y-coordinate is negative, we move to the down. (x, </a:t>
            </a:r>
            <a:r>
              <a:rPr lang="en-US" dirty="0" smtClean="0"/>
              <a:t>-2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ordered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graph an ordered pair, we move left or right according to the x-coordinate.</a:t>
            </a:r>
            <a:endParaRPr lang="en-US" dirty="0"/>
          </a:p>
          <a:p>
            <a:pPr>
              <a:buNone/>
            </a:pPr>
            <a:r>
              <a:rPr lang="en-US" dirty="0" smtClean="0"/>
              <a:t>We move up or down according to the y-coordinate.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domathtogether.com/wp-content/uploads/2012/10/coordinate-plane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29000"/>
            <a:ext cx="2602263" cy="265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coordinate plane is divided into 4 quadrants.</a:t>
            </a:r>
          </a:p>
          <a:p>
            <a:endParaRPr lang="en-US" dirty="0"/>
          </a:p>
        </p:txBody>
      </p:sp>
      <p:pic>
        <p:nvPicPr>
          <p:cNvPr id="4" name="Picture 3" descr="http://domathtogether.com/wp-content/uploads/2012/10/coordinate-plane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426720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Ordered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Ordered pairs can be generated when we use equations with two variables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call x-values our inputs.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Y-values are the output.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Plot points on the coordinate plane.</a:t>
            </a:r>
          </a:p>
          <a:p>
            <a:endParaRPr lang="en-US" sz="4000" dirty="0"/>
          </a:p>
          <a:p>
            <a:r>
              <a:rPr lang="en-US" sz="4000" dirty="0" smtClean="0"/>
              <a:t>Generate points on the coordinate plane.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 plane formed by the intersection of two number lines called axes.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http://domathtogether.com/wp-content/uploads/2012/10/coordinate-plane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932386" y="3276600"/>
            <a:ext cx="3279227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Lines that used as a fixed reference to determine the position of points.</a:t>
            </a:r>
          </a:p>
          <a:p>
            <a:endParaRPr lang="en-US" sz="3600" dirty="0"/>
          </a:p>
        </p:txBody>
      </p:sp>
      <p:pic>
        <p:nvPicPr>
          <p:cNvPr id="4" name="Picture 3" descr="http://domathtogether.com/wp-content/uploads/2012/10/coordinate-plane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602263" cy="265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of intersection of the two axes.</a:t>
            </a:r>
          </a:p>
          <a:p>
            <a:endParaRPr lang="en-US" dirty="0"/>
          </a:p>
        </p:txBody>
      </p:sp>
      <p:pic>
        <p:nvPicPr>
          <p:cNvPr id="4" name="Picture 3" descr="http://domathtogether.com/wp-content/uploads/2012/10/coordinate-plane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2602263" cy="265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horizontal axes that goes from left to right.</a:t>
            </a:r>
          </a:p>
          <a:p>
            <a:endParaRPr lang="en-US" sz="4000" dirty="0"/>
          </a:p>
        </p:txBody>
      </p:sp>
      <p:pic>
        <p:nvPicPr>
          <p:cNvPr id="4" name="Picture 3" descr="http://domathtogether.com/wp-content/uploads/2012/10/coordinate-plane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602263" cy="265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Y-axis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vertical axis that goes up and down. </a:t>
            </a:r>
          </a:p>
          <a:p>
            <a:endParaRPr lang="en-US" sz="4400" dirty="0"/>
          </a:p>
          <a:p>
            <a:endParaRPr lang="en-US" sz="4400" dirty="0"/>
          </a:p>
        </p:txBody>
      </p:sp>
      <p:pic>
        <p:nvPicPr>
          <p:cNvPr id="4" name="Picture 3" descr="http://domathtogether.com/wp-content/uploads/2012/10/coordinate-plane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971800"/>
            <a:ext cx="2602263" cy="265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Ordered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ordered pair consists of and x and y coordinate and is written (</a:t>
            </a:r>
            <a:r>
              <a:rPr lang="en-US" dirty="0" err="1" smtClean="0"/>
              <a:t>x,y</a:t>
            </a:r>
            <a:r>
              <a:rPr lang="en-US" dirty="0" smtClean="0"/>
              <a:t>). </a:t>
            </a:r>
          </a:p>
          <a:p>
            <a:endParaRPr lang="en-US" dirty="0"/>
          </a:p>
          <a:p>
            <a:r>
              <a:rPr lang="en-US" dirty="0" smtClean="0"/>
              <a:t>Points are named by capital letters.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X-coordinate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how many units  to move to left or right from the origin.</a:t>
            </a:r>
          </a:p>
          <a:p>
            <a:endParaRPr lang="en-US" dirty="0"/>
          </a:p>
          <a:p>
            <a:r>
              <a:rPr lang="en-US" dirty="0" smtClean="0"/>
              <a:t>If the x-coordinate is positive, we move to the right. (3, y)</a:t>
            </a:r>
          </a:p>
          <a:p>
            <a:endParaRPr lang="en-US" dirty="0"/>
          </a:p>
          <a:p>
            <a:r>
              <a:rPr lang="en-US" dirty="0" smtClean="0"/>
              <a:t>If the x-coordinate is negative, we move to the left. (-2, y)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270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 to Functions</vt:lpstr>
      <vt:lpstr>OBJECTIVE:</vt:lpstr>
      <vt:lpstr>Coordinate Plane</vt:lpstr>
      <vt:lpstr>Axes</vt:lpstr>
      <vt:lpstr>Origin</vt:lpstr>
      <vt:lpstr>X-axis</vt:lpstr>
      <vt:lpstr>Y-axis</vt:lpstr>
      <vt:lpstr>Ordered Pairs</vt:lpstr>
      <vt:lpstr>X-coordinate</vt:lpstr>
      <vt:lpstr>Y-coordinate</vt:lpstr>
      <vt:lpstr>Graphing ordered pairs</vt:lpstr>
      <vt:lpstr>Quadrant</vt:lpstr>
      <vt:lpstr>Generating Ordered Pairs</vt:lpstr>
      <vt:lpstr>Input</vt:lpstr>
      <vt:lpstr>Output</vt:lpstr>
      <vt:lpstr>Slide 16</vt:lpstr>
    </vt:vector>
  </TitlesOfParts>
  <Company>Manor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Functions</dc:title>
  <dc:creator>Cathy.Ivanic</dc:creator>
  <cp:lastModifiedBy>Cathy.Ivanic</cp:lastModifiedBy>
  <cp:revision>4</cp:revision>
  <dcterms:created xsi:type="dcterms:W3CDTF">2014-10-14T14:12:46Z</dcterms:created>
  <dcterms:modified xsi:type="dcterms:W3CDTF">2014-10-14T14:32:28Z</dcterms:modified>
</cp:coreProperties>
</file>